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4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5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2" r:id="rId8"/>
    <p:sldId id="261" r:id="rId9"/>
    <p:sldId id="264" r:id="rId10"/>
    <p:sldId id="265" r:id="rId11"/>
    <p:sldId id="263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18" autoAdjust="0"/>
  </p:normalViewPr>
  <p:slideViewPr>
    <p:cSldViewPr>
      <p:cViewPr varScale="1">
        <p:scale>
          <a:sx n="88" d="100"/>
          <a:sy n="88" d="100"/>
        </p:scale>
        <p:origin x="-96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B34C44-AD04-4E91-A5E3-AA7FBDC4DF49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973E9EC-2065-4649-AD0B-DB13E375FE86}">
      <dgm:prSet phldrT="[文本]" custT="1"/>
      <dgm:spPr/>
      <dgm:t>
        <a:bodyPr/>
        <a:lstStyle/>
        <a:p>
          <a:r>
            <a:rPr lang="zh-CN" altLang="en-US" sz="1800" baseline="0" dirty="0" smtClean="0"/>
            <a:t>海洋</a:t>
          </a:r>
          <a:endParaRPr lang="zh-CN" altLang="en-US" sz="1800" baseline="0" dirty="0"/>
        </a:p>
      </dgm:t>
    </dgm:pt>
    <dgm:pt modelId="{7E42DE66-C4C0-43CB-A919-10316765FBBF}" type="parTrans" cxnId="{AAFDA52D-95F9-483F-AED6-DA7024009D98}">
      <dgm:prSet/>
      <dgm:spPr/>
      <dgm:t>
        <a:bodyPr/>
        <a:lstStyle/>
        <a:p>
          <a:endParaRPr lang="zh-CN" altLang="en-US"/>
        </a:p>
      </dgm:t>
    </dgm:pt>
    <dgm:pt modelId="{750614D6-0895-4E5A-911A-7EF6DC1E013F}" type="sibTrans" cxnId="{AAFDA52D-95F9-483F-AED6-DA7024009D98}">
      <dgm:prSet/>
      <dgm:spPr/>
      <dgm:t>
        <a:bodyPr/>
        <a:lstStyle/>
        <a:p>
          <a:endParaRPr lang="zh-CN" altLang="en-US"/>
        </a:p>
      </dgm:t>
    </dgm:pt>
    <dgm:pt modelId="{EB6849AA-7E7C-4068-895D-38C662E9E474}">
      <dgm:prSet phldrT="[文本]"/>
      <dgm:spPr/>
      <dgm:t>
        <a:bodyPr/>
        <a:lstStyle/>
        <a:p>
          <a:r>
            <a:rPr lang="zh-CN" altLang="en-US" dirty="0" smtClean="0"/>
            <a:t>巨大而独特的生态系统</a:t>
          </a:r>
          <a:endParaRPr lang="zh-CN" altLang="en-US" dirty="0"/>
        </a:p>
      </dgm:t>
    </dgm:pt>
    <dgm:pt modelId="{80226FCA-A9D0-48E0-A798-B4DE34876D03}" type="parTrans" cxnId="{5DB57FFD-AAB4-450A-8E8B-A655F64055A4}">
      <dgm:prSet/>
      <dgm:spPr/>
      <dgm:t>
        <a:bodyPr/>
        <a:lstStyle/>
        <a:p>
          <a:endParaRPr lang="zh-CN" altLang="en-US"/>
        </a:p>
      </dgm:t>
    </dgm:pt>
    <dgm:pt modelId="{F904591D-D5F0-476F-BC0A-EEF23ACCB886}" type="sibTrans" cxnId="{5DB57FFD-AAB4-450A-8E8B-A655F64055A4}">
      <dgm:prSet/>
      <dgm:spPr/>
      <dgm:t>
        <a:bodyPr/>
        <a:lstStyle/>
        <a:p>
          <a:endParaRPr lang="zh-CN" altLang="en-US"/>
        </a:p>
      </dgm:t>
    </dgm:pt>
    <dgm:pt modelId="{AAA4DDF7-C991-4ACA-93BA-ACCC6FC4034A}">
      <dgm:prSet phldrT="[文本]"/>
      <dgm:spPr/>
      <dgm:t>
        <a:bodyPr/>
        <a:lstStyle/>
        <a:p>
          <a:r>
            <a:rPr lang="zh-CN" altLang="en-US" dirty="0" smtClean="0"/>
            <a:t>生命的起源地</a:t>
          </a:r>
          <a:endParaRPr lang="zh-CN" altLang="en-US" dirty="0"/>
        </a:p>
      </dgm:t>
    </dgm:pt>
    <dgm:pt modelId="{184ABBB9-13B4-467B-8812-6EA0D1D67DE1}" type="parTrans" cxnId="{215DF4EF-2CF5-4260-8FEA-D4F41791D688}">
      <dgm:prSet/>
      <dgm:spPr/>
      <dgm:t>
        <a:bodyPr/>
        <a:lstStyle/>
        <a:p>
          <a:endParaRPr lang="zh-CN" altLang="en-US"/>
        </a:p>
      </dgm:t>
    </dgm:pt>
    <dgm:pt modelId="{1F8E301B-B788-476A-AB42-E06256DC6C98}" type="sibTrans" cxnId="{215DF4EF-2CF5-4260-8FEA-D4F41791D688}">
      <dgm:prSet/>
      <dgm:spPr/>
      <dgm:t>
        <a:bodyPr/>
        <a:lstStyle/>
        <a:p>
          <a:endParaRPr lang="zh-CN" altLang="en-US"/>
        </a:p>
      </dgm:t>
    </dgm:pt>
    <dgm:pt modelId="{2199D2A0-8A83-4AEA-84E9-747A522BD103}">
      <dgm:prSet phldrT="[文本]" custT="1"/>
      <dgm:spPr/>
      <dgm:t>
        <a:bodyPr/>
        <a:lstStyle/>
        <a:p>
          <a:r>
            <a:rPr lang="zh-CN" altLang="en-US" sz="1800" baseline="0" dirty="0" smtClean="0"/>
            <a:t>海洋</a:t>
          </a:r>
          <a:r>
            <a:rPr lang="en-US" altLang="zh-CN" sz="1500" baseline="0" dirty="0" smtClean="0"/>
            <a:t/>
          </a:r>
          <a:br>
            <a:rPr lang="en-US" altLang="zh-CN" sz="1500" baseline="0" dirty="0" smtClean="0"/>
          </a:br>
          <a:r>
            <a:rPr lang="zh-CN" altLang="en-US" sz="1800" baseline="0" dirty="0" smtClean="0"/>
            <a:t>微生物</a:t>
          </a:r>
          <a:endParaRPr lang="zh-CN" altLang="en-US" sz="1800" baseline="0" dirty="0"/>
        </a:p>
      </dgm:t>
    </dgm:pt>
    <dgm:pt modelId="{37A3FFB8-C8D3-40F4-AE14-C418E33C9738}" type="parTrans" cxnId="{4CFFAE08-E426-49F5-9392-A3F36A27F9B9}">
      <dgm:prSet/>
      <dgm:spPr/>
      <dgm:t>
        <a:bodyPr/>
        <a:lstStyle/>
        <a:p>
          <a:endParaRPr lang="zh-CN" altLang="en-US"/>
        </a:p>
      </dgm:t>
    </dgm:pt>
    <dgm:pt modelId="{01128B69-BCF2-454D-A23A-0B77AAD91827}" type="sibTrans" cxnId="{4CFFAE08-E426-49F5-9392-A3F36A27F9B9}">
      <dgm:prSet/>
      <dgm:spPr/>
      <dgm:t>
        <a:bodyPr/>
        <a:lstStyle/>
        <a:p>
          <a:endParaRPr lang="zh-CN" altLang="en-US"/>
        </a:p>
      </dgm:t>
    </dgm:pt>
    <dgm:pt modelId="{3117409C-EC00-44F1-930C-963718B31447}">
      <dgm:prSet phldrT="[文本]"/>
      <dgm:spPr/>
      <dgm:t>
        <a:bodyPr/>
        <a:lstStyle/>
        <a:p>
          <a:r>
            <a:rPr lang="zh-CN" altLang="en-US" dirty="0" smtClean="0"/>
            <a:t>种类的多样性，代谢产物的多样性</a:t>
          </a:r>
          <a:endParaRPr lang="zh-CN" altLang="en-US" dirty="0"/>
        </a:p>
      </dgm:t>
    </dgm:pt>
    <dgm:pt modelId="{A06D1696-6742-49E7-9116-B0D46DB378A8}" type="parTrans" cxnId="{9D49A7E8-369E-453A-8C5D-2E02D3DF23F0}">
      <dgm:prSet/>
      <dgm:spPr/>
      <dgm:t>
        <a:bodyPr/>
        <a:lstStyle/>
        <a:p>
          <a:endParaRPr lang="zh-CN" altLang="en-US"/>
        </a:p>
      </dgm:t>
    </dgm:pt>
    <dgm:pt modelId="{B506BE49-7911-4449-BD46-5E3FC1F80226}" type="sibTrans" cxnId="{9D49A7E8-369E-453A-8C5D-2E02D3DF23F0}">
      <dgm:prSet/>
      <dgm:spPr/>
      <dgm:t>
        <a:bodyPr/>
        <a:lstStyle/>
        <a:p>
          <a:endParaRPr lang="zh-CN" altLang="en-US"/>
        </a:p>
      </dgm:t>
    </dgm:pt>
    <dgm:pt modelId="{3391C705-C468-4020-AC84-563ADA5A4EF9}">
      <dgm:prSet phldrT="[文本]"/>
      <dgm:spPr/>
      <dgm:t>
        <a:bodyPr/>
        <a:lstStyle/>
        <a:p>
          <a:r>
            <a:rPr lang="zh-CN" altLang="en-US" dirty="0" smtClean="0"/>
            <a:t>逐渐成为药物先导化合物的重要来源</a:t>
          </a:r>
          <a:endParaRPr lang="zh-CN" altLang="en-US" dirty="0"/>
        </a:p>
      </dgm:t>
    </dgm:pt>
    <dgm:pt modelId="{AB158DA2-55E4-44AC-A7FB-0B47A984E331}" type="parTrans" cxnId="{A0D81F04-C99F-439A-8F6B-08FD231A6CA2}">
      <dgm:prSet/>
      <dgm:spPr/>
      <dgm:t>
        <a:bodyPr/>
        <a:lstStyle/>
        <a:p>
          <a:endParaRPr lang="zh-CN" altLang="en-US"/>
        </a:p>
      </dgm:t>
    </dgm:pt>
    <dgm:pt modelId="{4B2B1AAA-438D-4924-9702-B456265CF2AD}" type="sibTrans" cxnId="{A0D81F04-C99F-439A-8F6B-08FD231A6CA2}">
      <dgm:prSet/>
      <dgm:spPr/>
      <dgm:t>
        <a:bodyPr/>
        <a:lstStyle/>
        <a:p>
          <a:endParaRPr lang="zh-CN" altLang="en-US"/>
        </a:p>
      </dgm:t>
    </dgm:pt>
    <dgm:pt modelId="{C2E92E2D-0A76-4BE9-9724-A72EEDB5245C}">
      <dgm:prSet phldrT="[文本]" custT="1"/>
      <dgm:spPr/>
      <dgm:t>
        <a:bodyPr/>
        <a:lstStyle/>
        <a:p>
          <a:r>
            <a:rPr lang="zh-CN" altLang="en-US" sz="1800" baseline="0" dirty="0" smtClean="0"/>
            <a:t>海洋</a:t>
          </a:r>
          <a:r>
            <a:rPr lang="en-US" altLang="zh-CN" sz="1800" baseline="0" dirty="0" smtClean="0"/>
            <a:t/>
          </a:r>
          <a:br>
            <a:rPr lang="en-US" altLang="zh-CN" sz="1800" baseline="0" dirty="0" smtClean="0"/>
          </a:br>
          <a:r>
            <a:rPr lang="zh-CN" altLang="en-US" sz="1800" baseline="0" dirty="0" smtClean="0"/>
            <a:t>真菌</a:t>
          </a:r>
          <a:endParaRPr lang="zh-CN" altLang="en-US" sz="1800" baseline="0" dirty="0"/>
        </a:p>
      </dgm:t>
    </dgm:pt>
    <dgm:pt modelId="{9A14C9DF-F75A-49BD-8C93-2D91DD759725}" type="parTrans" cxnId="{6EB686F0-ABB9-4795-AFA9-563FA4C50229}">
      <dgm:prSet/>
      <dgm:spPr/>
      <dgm:t>
        <a:bodyPr/>
        <a:lstStyle/>
        <a:p>
          <a:endParaRPr lang="zh-CN" altLang="en-US"/>
        </a:p>
      </dgm:t>
    </dgm:pt>
    <dgm:pt modelId="{279E8EB6-26F3-41D6-9CBD-D31E9C74125E}" type="sibTrans" cxnId="{6EB686F0-ABB9-4795-AFA9-563FA4C50229}">
      <dgm:prSet/>
      <dgm:spPr/>
      <dgm:t>
        <a:bodyPr/>
        <a:lstStyle/>
        <a:p>
          <a:endParaRPr lang="zh-CN" altLang="en-US"/>
        </a:p>
      </dgm:t>
    </dgm:pt>
    <dgm:pt modelId="{746E50A2-90C0-4B91-8CA1-C4309E504C02}">
      <dgm:prSet phldrT="[文本]"/>
      <dgm:spPr/>
      <dgm:t>
        <a:bodyPr/>
        <a:lstStyle/>
        <a:p>
          <a:r>
            <a:rPr lang="zh-CN" altLang="en-US" dirty="0" smtClean="0"/>
            <a:t>高级于细菌，代谢活动更强，与海洋中的植物间相互作用</a:t>
          </a:r>
          <a:endParaRPr lang="zh-CN" altLang="en-US" dirty="0"/>
        </a:p>
      </dgm:t>
    </dgm:pt>
    <dgm:pt modelId="{8032704A-59CB-4124-85F9-5A5A7D8539F3}" type="parTrans" cxnId="{B8FD071D-9A56-4067-A46B-AC21EDDF6B22}">
      <dgm:prSet/>
      <dgm:spPr/>
      <dgm:t>
        <a:bodyPr/>
        <a:lstStyle/>
        <a:p>
          <a:endParaRPr lang="zh-CN" altLang="en-US"/>
        </a:p>
      </dgm:t>
    </dgm:pt>
    <dgm:pt modelId="{42BE154A-FBA0-4B34-A542-6A651F89D965}" type="sibTrans" cxnId="{B8FD071D-9A56-4067-A46B-AC21EDDF6B22}">
      <dgm:prSet/>
      <dgm:spPr/>
      <dgm:t>
        <a:bodyPr/>
        <a:lstStyle/>
        <a:p>
          <a:endParaRPr lang="zh-CN" altLang="en-US"/>
        </a:p>
      </dgm:t>
    </dgm:pt>
    <dgm:pt modelId="{3281352E-B62D-443A-8E18-2C5DC996CC42}">
      <dgm:prSet phldrT="[文本]" custT="1"/>
      <dgm:spPr/>
      <dgm:t>
        <a:bodyPr/>
        <a:lstStyle/>
        <a:p>
          <a:r>
            <a:rPr lang="zh-CN" altLang="en-US" sz="1800" baseline="0" dirty="0" smtClean="0"/>
            <a:t>红树林</a:t>
          </a:r>
          <a:r>
            <a:rPr lang="en-US" altLang="zh-CN" sz="1500" baseline="0" dirty="0" smtClean="0"/>
            <a:t/>
          </a:r>
          <a:br>
            <a:rPr lang="en-US" altLang="zh-CN" sz="1500" baseline="0" dirty="0" smtClean="0"/>
          </a:br>
          <a:r>
            <a:rPr lang="zh-CN" altLang="en-US" sz="1600" baseline="0" dirty="0" smtClean="0"/>
            <a:t>内生真菌</a:t>
          </a:r>
          <a:endParaRPr lang="zh-CN" altLang="en-US" sz="1600" baseline="0" dirty="0"/>
        </a:p>
      </dgm:t>
    </dgm:pt>
    <dgm:pt modelId="{C2B827B9-A2F8-4557-9DED-67CEE9818A85}" type="parTrans" cxnId="{F6FC8E93-40BD-4C68-A6AF-B7A83045E28C}">
      <dgm:prSet/>
      <dgm:spPr/>
      <dgm:t>
        <a:bodyPr/>
        <a:lstStyle/>
        <a:p>
          <a:endParaRPr lang="zh-CN" altLang="en-US"/>
        </a:p>
      </dgm:t>
    </dgm:pt>
    <dgm:pt modelId="{288FD139-DE53-42E9-B7BB-EC7C9035FFD5}" type="sibTrans" cxnId="{F6FC8E93-40BD-4C68-A6AF-B7A83045E28C}">
      <dgm:prSet/>
      <dgm:spPr/>
      <dgm:t>
        <a:bodyPr/>
        <a:lstStyle/>
        <a:p>
          <a:endParaRPr lang="zh-CN" altLang="en-US"/>
        </a:p>
      </dgm:t>
    </dgm:pt>
    <dgm:pt modelId="{BAE75980-0054-4A36-BC2A-D6C5381FA8B1}">
      <dgm:prSet/>
      <dgm:spPr/>
      <dgm:t>
        <a:bodyPr/>
        <a:lstStyle/>
        <a:p>
          <a:r>
            <a:rPr lang="zh-CN" altLang="en-US" dirty="0" smtClean="0"/>
            <a:t>与红树林植物之间的协同、拮抗作用，诱导各种代谢产物</a:t>
          </a:r>
          <a:endParaRPr lang="zh-CN" altLang="en-US" dirty="0"/>
        </a:p>
      </dgm:t>
    </dgm:pt>
    <dgm:pt modelId="{F1F868EA-A5B9-430D-B54D-5533C48897B1}" type="parTrans" cxnId="{B9ED8A6C-7A99-468A-B9A5-A580C5BBA930}">
      <dgm:prSet/>
      <dgm:spPr/>
      <dgm:t>
        <a:bodyPr/>
        <a:lstStyle/>
        <a:p>
          <a:endParaRPr lang="zh-CN" altLang="en-US"/>
        </a:p>
      </dgm:t>
    </dgm:pt>
    <dgm:pt modelId="{F17E4365-3E8D-4301-AE73-6F24F032C446}" type="sibTrans" cxnId="{B9ED8A6C-7A99-468A-B9A5-A580C5BBA930}">
      <dgm:prSet/>
      <dgm:spPr/>
      <dgm:t>
        <a:bodyPr/>
        <a:lstStyle/>
        <a:p>
          <a:endParaRPr lang="zh-CN" altLang="en-US"/>
        </a:p>
      </dgm:t>
    </dgm:pt>
    <dgm:pt modelId="{3D8D3873-42AE-47AA-AEED-A536E1ADB615}" type="pres">
      <dgm:prSet presAssocID="{F2B34C44-AD04-4E91-A5E3-AA7FBDC4DF4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DE3C2D9-6466-4724-B30D-036AF9CD0E3E}" type="pres">
      <dgm:prSet presAssocID="{6973E9EC-2065-4649-AD0B-DB13E375FE86}" presName="composite" presStyleCnt="0"/>
      <dgm:spPr/>
    </dgm:pt>
    <dgm:pt modelId="{EECF2547-0725-4820-91C5-643C311C5BA5}" type="pres">
      <dgm:prSet presAssocID="{6973E9EC-2065-4649-AD0B-DB13E375FE86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6B31014-F036-4F7E-89B3-5DA592F7AD89}" type="pres">
      <dgm:prSet presAssocID="{6973E9EC-2065-4649-AD0B-DB13E375FE86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4F62C87-88C0-4B78-AA3C-83D62DFA997A}" type="pres">
      <dgm:prSet presAssocID="{750614D6-0895-4E5A-911A-7EF6DC1E013F}" presName="sp" presStyleCnt="0"/>
      <dgm:spPr/>
    </dgm:pt>
    <dgm:pt modelId="{A98FFFBA-C2D5-4C43-A62E-A022085A4FB2}" type="pres">
      <dgm:prSet presAssocID="{2199D2A0-8A83-4AEA-84E9-747A522BD103}" presName="composite" presStyleCnt="0"/>
      <dgm:spPr/>
    </dgm:pt>
    <dgm:pt modelId="{3D036469-7B81-4A60-BB99-1B4E6EFBC0DA}" type="pres">
      <dgm:prSet presAssocID="{2199D2A0-8A83-4AEA-84E9-747A522BD103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ADE5814-B1E7-44AF-B1E1-12C6EB7A0E64}" type="pres">
      <dgm:prSet presAssocID="{2199D2A0-8A83-4AEA-84E9-747A522BD103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BE52D83-6D01-40DE-BEC1-DBBF4DC22710}" type="pres">
      <dgm:prSet presAssocID="{01128B69-BCF2-454D-A23A-0B77AAD91827}" presName="sp" presStyleCnt="0"/>
      <dgm:spPr/>
    </dgm:pt>
    <dgm:pt modelId="{F0051DAF-6840-41F0-BF95-C43587DBEA93}" type="pres">
      <dgm:prSet presAssocID="{C2E92E2D-0A76-4BE9-9724-A72EEDB5245C}" presName="composite" presStyleCnt="0"/>
      <dgm:spPr/>
    </dgm:pt>
    <dgm:pt modelId="{051B5B34-930D-4D4E-9D83-8D7346ECB488}" type="pres">
      <dgm:prSet presAssocID="{C2E92E2D-0A76-4BE9-9724-A72EEDB5245C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B918D81-C218-4E6C-9B7A-7D1C19A35866}" type="pres">
      <dgm:prSet presAssocID="{C2E92E2D-0A76-4BE9-9724-A72EEDB5245C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3BB8D6E-9953-4039-922B-139F4F0F81D1}" type="pres">
      <dgm:prSet presAssocID="{279E8EB6-26F3-41D6-9CBD-D31E9C74125E}" presName="sp" presStyleCnt="0"/>
      <dgm:spPr/>
    </dgm:pt>
    <dgm:pt modelId="{4C50DF7B-4201-4CC2-8059-0E3E58315FAC}" type="pres">
      <dgm:prSet presAssocID="{3281352E-B62D-443A-8E18-2C5DC996CC42}" presName="composite" presStyleCnt="0"/>
      <dgm:spPr/>
    </dgm:pt>
    <dgm:pt modelId="{C199ABA7-E84D-4F99-8CB1-A6CF4E75B2C0}" type="pres">
      <dgm:prSet presAssocID="{3281352E-B62D-443A-8E18-2C5DC996CC42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68E2613-7DDE-4A3C-9F7E-CE08AB66F89B}" type="pres">
      <dgm:prSet presAssocID="{3281352E-B62D-443A-8E18-2C5DC996CC42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6FDB7779-0B83-4071-A4F7-07017048EB59}" type="presOf" srcId="{746E50A2-90C0-4B91-8CA1-C4309E504C02}" destId="{3B918D81-C218-4E6C-9B7A-7D1C19A35866}" srcOrd="0" destOrd="0" presId="urn:microsoft.com/office/officeart/2005/8/layout/chevron2"/>
    <dgm:cxn modelId="{9D49A7E8-369E-453A-8C5D-2E02D3DF23F0}" srcId="{2199D2A0-8A83-4AEA-84E9-747A522BD103}" destId="{3117409C-EC00-44F1-930C-963718B31447}" srcOrd="0" destOrd="0" parTransId="{A06D1696-6742-49E7-9116-B0D46DB378A8}" sibTransId="{B506BE49-7911-4449-BD46-5E3FC1F80226}"/>
    <dgm:cxn modelId="{415E722E-991B-4D1F-80A5-6FF62CBAD1C9}" type="presOf" srcId="{AAA4DDF7-C991-4ACA-93BA-ACCC6FC4034A}" destId="{B6B31014-F036-4F7E-89B3-5DA592F7AD89}" srcOrd="0" destOrd="1" presId="urn:microsoft.com/office/officeart/2005/8/layout/chevron2"/>
    <dgm:cxn modelId="{F6FC8E93-40BD-4C68-A6AF-B7A83045E28C}" srcId="{F2B34C44-AD04-4E91-A5E3-AA7FBDC4DF49}" destId="{3281352E-B62D-443A-8E18-2C5DC996CC42}" srcOrd="3" destOrd="0" parTransId="{C2B827B9-A2F8-4557-9DED-67CEE9818A85}" sibTransId="{288FD139-DE53-42E9-B7BB-EC7C9035FFD5}"/>
    <dgm:cxn modelId="{B8FD071D-9A56-4067-A46B-AC21EDDF6B22}" srcId="{C2E92E2D-0A76-4BE9-9724-A72EEDB5245C}" destId="{746E50A2-90C0-4B91-8CA1-C4309E504C02}" srcOrd="0" destOrd="0" parTransId="{8032704A-59CB-4124-85F9-5A5A7D8539F3}" sibTransId="{42BE154A-FBA0-4B34-A542-6A651F89D965}"/>
    <dgm:cxn modelId="{A0D81F04-C99F-439A-8F6B-08FD231A6CA2}" srcId="{2199D2A0-8A83-4AEA-84E9-747A522BD103}" destId="{3391C705-C468-4020-AC84-563ADA5A4EF9}" srcOrd="1" destOrd="0" parTransId="{AB158DA2-55E4-44AC-A7FB-0B47A984E331}" sibTransId="{4B2B1AAA-438D-4924-9702-B456265CF2AD}"/>
    <dgm:cxn modelId="{AAFDA52D-95F9-483F-AED6-DA7024009D98}" srcId="{F2B34C44-AD04-4E91-A5E3-AA7FBDC4DF49}" destId="{6973E9EC-2065-4649-AD0B-DB13E375FE86}" srcOrd="0" destOrd="0" parTransId="{7E42DE66-C4C0-43CB-A919-10316765FBBF}" sibTransId="{750614D6-0895-4E5A-911A-7EF6DC1E013F}"/>
    <dgm:cxn modelId="{B9ED8A6C-7A99-468A-B9A5-A580C5BBA930}" srcId="{3281352E-B62D-443A-8E18-2C5DC996CC42}" destId="{BAE75980-0054-4A36-BC2A-D6C5381FA8B1}" srcOrd="0" destOrd="0" parTransId="{F1F868EA-A5B9-430D-B54D-5533C48897B1}" sibTransId="{F17E4365-3E8D-4301-AE73-6F24F032C446}"/>
    <dgm:cxn modelId="{78A94B44-32D8-4BF5-B9C0-44B71160E92A}" type="presOf" srcId="{C2E92E2D-0A76-4BE9-9724-A72EEDB5245C}" destId="{051B5B34-930D-4D4E-9D83-8D7346ECB488}" srcOrd="0" destOrd="0" presId="urn:microsoft.com/office/officeart/2005/8/layout/chevron2"/>
    <dgm:cxn modelId="{215DF4EF-2CF5-4260-8FEA-D4F41791D688}" srcId="{6973E9EC-2065-4649-AD0B-DB13E375FE86}" destId="{AAA4DDF7-C991-4ACA-93BA-ACCC6FC4034A}" srcOrd="1" destOrd="0" parTransId="{184ABBB9-13B4-467B-8812-6EA0D1D67DE1}" sibTransId="{1F8E301B-B788-476A-AB42-E06256DC6C98}"/>
    <dgm:cxn modelId="{ED7F897E-380E-4661-B3C8-3D000DF25E75}" type="presOf" srcId="{EB6849AA-7E7C-4068-895D-38C662E9E474}" destId="{B6B31014-F036-4F7E-89B3-5DA592F7AD89}" srcOrd="0" destOrd="0" presId="urn:microsoft.com/office/officeart/2005/8/layout/chevron2"/>
    <dgm:cxn modelId="{574C6B6F-F472-41FD-9915-AF3ED3137FD3}" type="presOf" srcId="{6973E9EC-2065-4649-AD0B-DB13E375FE86}" destId="{EECF2547-0725-4820-91C5-643C311C5BA5}" srcOrd="0" destOrd="0" presId="urn:microsoft.com/office/officeart/2005/8/layout/chevron2"/>
    <dgm:cxn modelId="{F2070439-8779-4BA5-85FA-71DBC778FA87}" type="presOf" srcId="{2199D2A0-8A83-4AEA-84E9-747A522BD103}" destId="{3D036469-7B81-4A60-BB99-1B4E6EFBC0DA}" srcOrd="0" destOrd="0" presId="urn:microsoft.com/office/officeart/2005/8/layout/chevron2"/>
    <dgm:cxn modelId="{5DB57FFD-AAB4-450A-8E8B-A655F64055A4}" srcId="{6973E9EC-2065-4649-AD0B-DB13E375FE86}" destId="{EB6849AA-7E7C-4068-895D-38C662E9E474}" srcOrd="0" destOrd="0" parTransId="{80226FCA-A9D0-48E0-A798-B4DE34876D03}" sibTransId="{F904591D-D5F0-476F-BC0A-EEF23ACCB886}"/>
    <dgm:cxn modelId="{953D2119-D1CD-42A2-B2CE-D4CE95059B59}" type="presOf" srcId="{3281352E-B62D-443A-8E18-2C5DC996CC42}" destId="{C199ABA7-E84D-4F99-8CB1-A6CF4E75B2C0}" srcOrd="0" destOrd="0" presId="urn:microsoft.com/office/officeart/2005/8/layout/chevron2"/>
    <dgm:cxn modelId="{D1EDFD0B-689A-4E8C-8D99-9280ED6037E9}" type="presOf" srcId="{BAE75980-0054-4A36-BC2A-D6C5381FA8B1}" destId="{868E2613-7DDE-4A3C-9F7E-CE08AB66F89B}" srcOrd="0" destOrd="0" presId="urn:microsoft.com/office/officeart/2005/8/layout/chevron2"/>
    <dgm:cxn modelId="{88DE4D41-6EFA-41B8-9D1F-BB2EFF8023E5}" type="presOf" srcId="{F2B34C44-AD04-4E91-A5E3-AA7FBDC4DF49}" destId="{3D8D3873-42AE-47AA-AEED-A536E1ADB615}" srcOrd="0" destOrd="0" presId="urn:microsoft.com/office/officeart/2005/8/layout/chevron2"/>
    <dgm:cxn modelId="{39766484-BC74-4097-8D80-B325689F8211}" type="presOf" srcId="{3117409C-EC00-44F1-930C-963718B31447}" destId="{FADE5814-B1E7-44AF-B1E1-12C6EB7A0E64}" srcOrd="0" destOrd="0" presId="urn:microsoft.com/office/officeart/2005/8/layout/chevron2"/>
    <dgm:cxn modelId="{6EB686F0-ABB9-4795-AFA9-563FA4C50229}" srcId="{F2B34C44-AD04-4E91-A5E3-AA7FBDC4DF49}" destId="{C2E92E2D-0A76-4BE9-9724-A72EEDB5245C}" srcOrd="2" destOrd="0" parTransId="{9A14C9DF-F75A-49BD-8C93-2D91DD759725}" sibTransId="{279E8EB6-26F3-41D6-9CBD-D31E9C74125E}"/>
    <dgm:cxn modelId="{27128AE3-C4B3-44CD-9D05-DA45C43D4252}" type="presOf" srcId="{3391C705-C468-4020-AC84-563ADA5A4EF9}" destId="{FADE5814-B1E7-44AF-B1E1-12C6EB7A0E64}" srcOrd="0" destOrd="1" presId="urn:microsoft.com/office/officeart/2005/8/layout/chevron2"/>
    <dgm:cxn modelId="{4CFFAE08-E426-49F5-9392-A3F36A27F9B9}" srcId="{F2B34C44-AD04-4E91-A5E3-AA7FBDC4DF49}" destId="{2199D2A0-8A83-4AEA-84E9-747A522BD103}" srcOrd="1" destOrd="0" parTransId="{37A3FFB8-C8D3-40F4-AE14-C418E33C9738}" sibTransId="{01128B69-BCF2-454D-A23A-0B77AAD91827}"/>
    <dgm:cxn modelId="{46030E8D-8F05-4236-8E39-6C36E6ED1A9A}" type="presParOf" srcId="{3D8D3873-42AE-47AA-AEED-A536E1ADB615}" destId="{1DE3C2D9-6466-4724-B30D-036AF9CD0E3E}" srcOrd="0" destOrd="0" presId="urn:microsoft.com/office/officeart/2005/8/layout/chevron2"/>
    <dgm:cxn modelId="{1570C3BA-2476-42EE-97CA-6B35A99D086E}" type="presParOf" srcId="{1DE3C2D9-6466-4724-B30D-036AF9CD0E3E}" destId="{EECF2547-0725-4820-91C5-643C311C5BA5}" srcOrd="0" destOrd="0" presId="urn:microsoft.com/office/officeart/2005/8/layout/chevron2"/>
    <dgm:cxn modelId="{C62F76E5-46E5-455B-AD14-AD9DB2ED514D}" type="presParOf" srcId="{1DE3C2D9-6466-4724-B30D-036AF9CD0E3E}" destId="{B6B31014-F036-4F7E-89B3-5DA592F7AD89}" srcOrd="1" destOrd="0" presId="urn:microsoft.com/office/officeart/2005/8/layout/chevron2"/>
    <dgm:cxn modelId="{762D6D52-1794-4212-ABD8-202EA3DE14DA}" type="presParOf" srcId="{3D8D3873-42AE-47AA-AEED-A536E1ADB615}" destId="{84F62C87-88C0-4B78-AA3C-83D62DFA997A}" srcOrd="1" destOrd="0" presId="urn:microsoft.com/office/officeart/2005/8/layout/chevron2"/>
    <dgm:cxn modelId="{1C7CAC16-2F6E-4670-977C-3C5B8BF4E11F}" type="presParOf" srcId="{3D8D3873-42AE-47AA-AEED-A536E1ADB615}" destId="{A98FFFBA-C2D5-4C43-A62E-A022085A4FB2}" srcOrd="2" destOrd="0" presId="urn:microsoft.com/office/officeart/2005/8/layout/chevron2"/>
    <dgm:cxn modelId="{5B4A6128-1055-437B-8D21-8D50C4CB9ABB}" type="presParOf" srcId="{A98FFFBA-C2D5-4C43-A62E-A022085A4FB2}" destId="{3D036469-7B81-4A60-BB99-1B4E6EFBC0DA}" srcOrd="0" destOrd="0" presId="urn:microsoft.com/office/officeart/2005/8/layout/chevron2"/>
    <dgm:cxn modelId="{BD39D1D3-D235-4A84-9333-DB9BA5762095}" type="presParOf" srcId="{A98FFFBA-C2D5-4C43-A62E-A022085A4FB2}" destId="{FADE5814-B1E7-44AF-B1E1-12C6EB7A0E64}" srcOrd="1" destOrd="0" presId="urn:microsoft.com/office/officeart/2005/8/layout/chevron2"/>
    <dgm:cxn modelId="{8DE562E3-54FE-43C8-95C4-C02C93F8D83A}" type="presParOf" srcId="{3D8D3873-42AE-47AA-AEED-A536E1ADB615}" destId="{EBE52D83-6D01-40DE-BEC1-DBBF4DC22710}" srcOrd="3" destOrd="0" presId="urn:microsoft.com/office/officeart/2005/8/layout/chevron2"/>
    <dgm:cxn modelId="{5EFA59DA-B6B5-4ED3-80FF-FF39D5BD2BA7}" type="presParOf" srcId="{3D8D3873-42AE-47AA-AEED-A536E1ADB615}" destId="{F0051DAF-6840-41F0-BF95-C43587DBEA93}" srcOrd="4" destOrd="0" presId="urn:microsoft.com/office/officeart/2005/8/layout/chevron2"/>
    <dgm:cxn modelId="{8F6CB765-ED64-4425-9192-409354F337E4}" type="presParOf" srcId="{F0051DAF-6840-41F0-BF95-C43587DBEA93}" destId="{051B5B34-930D-4D4E-9D83-8D7346ECB488}" srcOrd="0" destOrd="0" presId="urn:microsoft.com/office/officeart/2005/8/layout/chevron2"/>
    <dgm:cxn modelId="{3F4AB80C-0DCB-491B-9132-0C4A9F35E9F2}" type="presParOf" srcId="{F0051DAF-6840-41F0-BF95-C43587DBEA93}" destId="{3B918D81-C218-4E6C-9B7A-7D1C19A35866}" srcOrd="1" destOrd="0" presId="urn:microsoft.com/office/officeart/2005/8/layout/chevron2"/>
    <dgm:cxn modelId="{6C77C34E-1052-4D4B-84C6-592BF250C8E8}" type="presParOf" srcId="{3D8D3873-42AE-47AA-AEED-A536E1ADB615}" destId="{03BB8D6E-9953-4039-922B-139F4F0F81D1}" srcOrd="5" destOrd="0" presId="urn:microsoft.com/office/officeart/2005/8/layout/chevron2"/>
    <dgm:cxn modelId="{766F0BA8-2B4B-497C-823D-0F8CE3916194}" type="presParOf" srcId="{3D8D3873-42AE-47AA-AEED-A536E1ADB615}" destId="{4C50DF7B-4201-4CC2-8059-0E3E58315FAC}" srcOrd="6" destOrd="0" presId="urn:microsoft.com/office/officeart/2005/8/layout/chevron2"/>
    <dgm:cxn modelId="{CB6BF4EA-CDE5-4313-916C-143F1A2D9F20}" type="presParOf" srcId="{4C50DF7B-4201-4CC2-8059-0E3E58315FAC}" destId="{C199ABA7-E84D-4F99-8CB1-A6CF4E75B2C0}" srcOrd="0" destOrd="0" presId="urn:microsoft.com/office/officeart/2005/8/layout/chevron2"/>
    <dgm:cxn modelId="{93DBCD55-9B47-437A-BBE9-0800283169C8}" type="presParOf" srcId="{4C50DF7B-4201-4CC2-8059-0E3E58315FAC}" destId="{868E2613-7DDE-4A3C-9F7E-CE08AB66F89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C96143-8293-4B71-8632-6931FE8EFB19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631DF0DB-6ECC-48B2-BCDB-0C3E0FFCE7B9}">
      <dgm:prSet phldrT="[文本]"/>
      <dgm:spPr/>
      <dgm:t>
        <a:bodyPr/>
        <a:lstStyle/>
        <a:p>
          <a:r>
            <a:rPr lang="en-US" altLang="zh-CN" dirty="0" smtClean="0"/>
            <a:t>1996</a:t>
          </a:r>
          <a:r>
            <a:rPr lang="zh-CN" altLang="en-US" dirty="0" smtClean="0"/>
            <a:t>年起，研究报道大大增多</a:t>
          </a:r>
          <a:endParaRPr lang="zh-CN" altLang="en-US" dirty="0"/>
        </a:p>
      </dgm:t>
    </dgm:pt>
    <dgm:pt modelId="{73750DEE-71AC-407C-B27E-54019471E349}" type="parTrans" cxnId="{E65BCF46-59BD-498D-A4DE-74A53F69C68F}">
      <dgm:prSet/>
      <dgm:spPr/>
      <dgm:t>
        <a:bodyPr/>
        <a:lstStyle/>
        <a:p>
          <a:endParaRPr lang="zh-CN" altLang="en-US"/>
        </a:p>
      </dgm:t>
    </dgm:pt>
    <dgm:pt modelId="{8696314C-8B66-4452-B453-8526443D748F}" type="sibTrans" cxnId="{E65BCF46-59BD-498D-A4DE-74A53F69C68F}">
      <dgm:prSet/>
      <dgm:spPr/>
      <dgm:t>
        <a:bodyPr/>
        <a:lstStyle/>
        <a:p>
          <a:endParaRPr lang="zh-CN" altLang="en-US"/>
        </a:p>
      </dgm:t>
    </dgm:pt>
    <dgm:pt modelId="{3BFD012F-5D07-4553-B597-2108D3E537FB}">
      <dgm:prSet phldrT="[文本]"/>
      <dgm:spPr/>
      <dgm:t>
        <a:bodyPr/>
        <a:lstStyle/>
        <a:p>
          <a:r>
            <a:rPr lang="en-US" altLang="zh-CN" dirty="0" smtClean="0"/>
            <a:t>2000</a:t>
          </a:r>
          <a:r>
            <a:rPr lang="zh-CN" altLang="en-US" dirty="0" smtClean="0"/>
            <a:t>年起，研究达到了一个高潮</a:t>
          </a:r>
          <a:endParaRPr lang="zh-CN" altLang="en-US" dirty="0"/>
        </a:p>
      </dgm:t>
    </dgm:pt>
    <dgm:pt modelId="{7E80D103-1A90-452E-944E-1966589B2D0B}" type="parTrans" cxnId="{357C976E-17AC-45D6-A9B3-72BA55CB7C6F}">
      <dgm:prSet/>
      <dgm:spPr/>
      <dgm:t>
        <a:bodyPr/>
        <a:lstStyle/>
        <a:p>
          <a:endParaRPr lang="zh-CN" altLang="en-US"/>
        </a:p>
      </dgm:t>
    </dgm:pt>
    <dgm:pt modelId="{C5DFB9EC-23E4-4CFA-9D06-C1BEB88E6E07}" type="sibTrans" cxnId="{357C976E-17AC-45D6-A9B3-72BA55CB7C6F}">
      <dgm:prSet/>
      <dgm:spPr/>
      <dgm:t>
        <a:bodyPr/>
        <a:lstStyle/>
        <a:p>
          <a:endParaRPr lang="zh-CN" altLang="en-US"/>
        </a:p>
      </dgm:t>
    </dgm:pt>
    <dgm:pt modelId="{78FCAEE0-FBA5-485B-9B0B-871EE498D94C}">
      <dgm:prSet phldrT="[文本]"/>
      <dgm:spPr/>
      <dgm:t>
        <a:bodyPr/>
        <a:lstStyle/>
        <a:p>
          <a:r>
            <a:rPr lang="en-US" altLang="zh-CN" dirty="0" smtClean="0"/>
            <a:t>2004</a:t>
          </a:r>
          <a:r>
            <a:rPr lang="zh-CN" altLang="en-US" dirty="0" smtClean="0"/>
            <a:t>年，成为海洋天然产物的研究热点之一</a:t>
          </a:r>
          <a:endParaRPr lang="zh-CN" altLang="en-US" dirty="0"/>
        </a:p>
      </dgm:t>
    </dgm:pt>
    <dgm:pt modelId="{C25D639E-3944-41F9-A485-56FFD64C6192}" type="parTrans" cxnId="{F14C0200-477E-44CC-8934-FC5AF5A64ED8}">
      <dgm:prSet/>
      <dgm:spPr/>
      <dgm:t>
        <a:bodyPr/>
        <a:lstStyle/>
        <a:p>
          <a:endParaRPr lang="zh-CN" altLang="en-US"/>
        </a:p>
      </dgm:t>
    </dgm:pt>
    <dgm:pt modelId="{87367D4F-3DAF-42D8-83A9-9C76B143198C}" type="sibTrans" cxnId="{F14C0200-477E-44CC-8934-FC5AF5A64ED8}">
      <dgm:prSet/>
      <dgm:spPr/>
      <dgm:t>
        <a:bodyPr/>
        <a:lstStyle/>
        <a:p>
          <a:endParaRPr lang="zh-CN" altLang="en-US"/>
        </a:p>
      </dgm:t>
    </dgm:pt>
    <dgm:pt modelId="{C24DC158-9111-4A33-9778-9E106A9AC62F}" type="pres">
      <dgm:prSet presAssocID="{BAC96143-8293-4B71-8632-6931FE8EFB19}" presName="arrowDiagram" presStyleCnt="0">
        <dgm:presLayoutVars>
          <dgm:chMax val="5"/>
          <dgm:dir/>
          <dgm:resizeHandles val="exact"/>
        </dgm:presLayoutVars>
      </dgm:prSet>
      <dgm:spPr/>
    </dgm:pt>
    <dgm:pt modelId="{B422A2D4-5D94-485F-A782-F099BCCFC860}" type="pres">
      <dgm:prSet presAssocID="{BAC96143-8293-4B71-8632-6931FE8EFB19}" presName="arrow" presStyleLbl="bgShp" presStyleIdx="0" presStyleCnt="1"/>
      <dgm:spPr/>
    </dgm:pt>
    <dgm:pt modelId="{6724879A-0879-42B8-8FE5-9DBC21887808}" type="pres">
      <dgm:prSet presAssocID="{BAC96143-8293-4B71-8632-6931FE8EFB19}" presName="arrowDiagram3" presStyleCnt="0"/>
      <dgm:spPr/>
    </dgm:pt>
    <dgm:pt modelId="{C669E7AD-07CC-4145-B047-73C74D34C4D8}" type="pres">
      <dgm:prSet presAssocID="{631DF0DB-6ECC-48B2-BCDB-0C3E0FFCE7B9}" presName="bullet3a" presStyleLbl="node1" presStyleIdx="0" presStyleCnt="3"/>
      <dgm:spPr/>
    </dgm:pt>
    <dgm:pt modelId="{03404E58-7794-492E-B4A6-4DE203E57343}" type="pres">
      <dgm:prSet presAssocID="{631DF0DB-6ECC-48B2-BCDB-0C3E0FFCE7B9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74C5720-C468-4C0B-8550-B6732059C8A4}" type="pres">
      <dgm:prSet presAssocID="{3BFD012F-5D07-4553-B597-2108D3E537FB}" presName="bullet3b" presStyleLbl="node1" presStyleIdx="1" presStyleCnt="3"/>
      <dgm:spPr/>
    </dgm:pt>
    <dgm:pt modelId="{0DB8240B-AA04-4353-A3F5-DA9745647E0E}" type="pres">
      <dgm:prSet presAssocID="{3BFD012F-5D07-4553-B597-2108D3E537FB}" presName="textBox3b" presStyleLbl="revTx" presStyleIdx="1" presStyleCnt="3" custScaleX="10828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CFA5EF3-6842-48EE-A7EB-0C1813067E4A}" type="pres">
      <dgm:prSet presAssocID="{78FCAEE0-FBA5-485B-9B0B-871EE498D94C}" presName="bullet3c" presStyleLbl="node1" presStyleIdx="2" presStyleCnt="3"/>
      <dgm:spPr/>
    </dgm:pt>
    <dgm:pt modelId="{E466C307-79B0-498A-8D0F-D46BBD015976}" type="pres">
      <dgm:prSet presAssocID="{78FCAEE0-FBA5-485B-9B0B-871EE498D94C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57C976E-17AC-45D6-A9B3-72BA55CB7C6F}" srcId="{BAC96143-8293-4B71-8632-6931FE8EFB19}" destId="{3BFD012F-5D07-4553-B597-2108D3E537FB}" srcOrd="1" destOrd="0" parTransId="{7E80D103-1A90-452E-944E-1966589B2D0B}" sibTransId="{C5DFB9EC-23E4-4CFA-9D06-C1BEB88E6E07}"/>
    <dgm:cxn modelId="{F14C0200-477E-44CC-8934-FC5AF5A64ED8}" srcId="{BAC96143-8293-4B71-8632-6931FE8EFB19}" destId="{78FCAEE0-FBA5-485B-9B0B-871EE498D94C}" srcOrd="2" destOrd="0" parTransId="{C25D639E-3944-41F9-A485-56FFD64C6192}" sibTransId="{87367D4F-3DAF-42D8-83A9-9C76B143198C}"/>
    <dgm:cxn modelId="{FFDEC67E-4E1E-479C-83F0-A5683D6207E7}" type="presOf" srcId="{78FCAEE0-FBA5-485B-9B0B-871EE498D94C}" destId="{E466C307-79B0-498A-8D0F-D46BBD015976}" srcOrd="0" destOrd="0" presId="urn:microsoft.com/office/officeart/2005/8/layout/arrow2"/>
    <dgm:cxn modelId="{7BEC6E5E-0B42-4188-821B-827AD33CE4E2}" type="presOf" srcId="{BAC96143-8293-4B71-8632-6931FE8EFB19}" destId="{C24DC158-9111-4A33-9778-9E106A9AC62F}" srcOrd="0" destOrd="0" presId="urn:microsoft.com/office/officeart/2005/8/layout/arrow2"/>
    <dgm:cxn modelId="{D62B70B9-1336-4985-8BD7-4B86698DE615}" type="presOf" srcId="{631DF0DB-6ECC-48B2-BCDB-0C3E0FFCE7B9}" destId="{03404E58-7794-492E-B4A6-4DE203E57343}" srcOrd="0" destOrd="0" presId="urn:microsoft.com/office/officeart/2005/8/layout/arrow2"/>
    <dgm:cxn modelId="{E65BCF46-59BD-498D-A4DE-74A53F69C68F}" srcId="{BAC96143-8293-4B71-8632-6931FE8EFB19}" destId="{631DF0DB-6ECC-48B2-BCDB-0C3E0FFCE7B9}" srcOrd="0" destOrd="0" parTransId="{73750DEE-71AC-407C-B27E-54019471E349}" sibTransId="{8696314C-8B66-4452-B453-8526443D748F}"/>
    <dgm:cxn modelId="{37C47318-2AC2-4BD6-A499-77D664E35168}" type="presOf" srcId="{3BFD012F-5D07-4553-B597-2108D3E537FB}" destId="{0DB8240B-AA04-4353-A3F5-DA9745647E0E}" srcOrd="0" destOrd="0" presId="urn:microsoft.com/office/officeart/2005/8/layout/arrow2"/>
    <dgm:cxn modelId="{72A776F9-ED35-4694-B189-E94FE80217AC}" type="presParOf" srcId="{C24DC158-9111-4A33-9778-9E106A9AC62F}" destId="{B422A2D4-5D94-485F-A782-F099BCCFC860}" srcOrd="0" destOrd="0" presId="urn:microsoft.com/office/officeart/2005/8/layout/arrow2"/>
    <dgm:cxn modelId="{0E4A4D79-0B95-4C41-99E8-697EEA3DAF6C}" type="presParOf" srcId="{C24DC158-9111-4A33-9778-9E106A9AC62F}" destId="{6724879A-0879-42B8-8FE5-9DBC21887808}" srcOrd="1" destOrd="0" presId="urn:microsoft.com/office/officeart/2005/8/layout/arrow2"/>
    <dgm:cxn modelId="{CFA1B664-4007-4632-92D2-DC6A4D64919D}" type="presParOf" srcId="{6724879A-0879-42B8-8FE5-9DBC21887808}" destId="{C669E7AD-07CC-4145-B047-73C74D34C4D8}" srcOrd="0" destOrd="0" presId="urn:microsoft.com/office/officeart/2005/8/layout/arrow2"/>
    <dgm:cxn modelId="{76952736-B6DA-4B07-9F12-BE7DF4D8F023}" type="presParOf" srcId="{6724879A-0879-42B8-8FE5-9DBC21887808}" destId="{03404E58-7794-492E-B4A6-4DE203E57343}" srcOrd="1" destOrd="0" presId="urn:microsoft.com/office/officeart/2005/8/layout/arrow2"/>
    <dgm:cxn modelId="{6234717C-EAB4-4171-8512-ECA9DE2F0602}" type="presParOf" srcId="{6724879A-0879-42B8-8FE5-9DBC21887808}" destId="{774C5720-C468-4C0B-8550-B6732059C8A4}" srcOrd="2" destOrd="0" presId="urn:microsoft.com/office/officeart/2005/8/layout/arrow2"/>
    <dgm:cxn modelId="{7B869A0C-4B6E-42B2-8F5C-18768D61B3D2}" type="presParOf" srcId="{6724879A-0879-42B8-8FE5-9DBC21887808}" destId="{0DB8240B-AA04-4353-A3F5-DA9745647E0E}" srcOrd="3" destOrd="0" presId="urn:microsoft.com/office/officeart/2005/8/layout/arrow2"/>
    <dgm:cxn modelId="{1B10E48E-182D-4436-B244-D52BBFBA63A1}" type="presParOf" srcId="{6724879A-0879-42B8-8FE5-9DBC21887808}" destId="{3CFA5EF3-6842-48EE-A7EB-0C1813067E4A}" srcOrd="4" destOrd="0" presId="urn:microsoft.com/office/officeart/2005/8/layout/arrow2"/>
    <dgm:cxn modelId="{CA466D14-B0BF-454E-B6BF-93ABC3789A4C}" type="presParOf" srcId="{6724879A-0879-42B8-8FE5-9DBC21887808}" destId="{E466C307-79B0-498A-8D0F-D46BBD015976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DCD740-9649-41D3-B18F-9654FF12C625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F9F9E59-6453-465E-8185-A51A81CF87FF}">
      <dgm:prSet phldrT="[文本]"/>
      <dgm:spPr/>
      <dgm:t>
        <a:bodyPr/>
        <a:lstStyle/>
        <a:p>
          <a:r>
            <a:rPr lang="zh-CN" altLang="en-US" dirty="0" smtClean="0"/>
            <a:t>菌种采集、纯化</a:t>
          </a:r>
          <a:endParaRPr lang="zh-CN" altLang="en-US" dirty="0"/>
        </a:p>
      </dgm:t>
    </dgm:pt>
    <dgm:pt modelId="{2E510BEA-679F-4E56-B58B-8AFA3FF86393}" type="parTrans" cxnId="{111A1B1C-4A5D-469B-953F-25F999D8A94E}">
      <dgm:prSet/>
      <dgm:spPr/>
      <dgm:t>
        <a:bodyPr/>
        <a:lstStyle/>
        <a:p>
          <a:endParaRPr lang="zh-CN" altLang="en-US"/>
        </a:p>
      </dgm:t>
    </dgm:pt>
    <dgm:pt modelId="{A0D69DBC-2815-41A7-8DDA-99549C760B1A}" type="sibTrans" cxnId="{111A1B1C-4A5D-469B-953F-25F999D8A94E}">
      <dgm:prSet/>
      <dgm:spPr/>
      <dgm:t>
        <a:bodyPr/>
        <a:lstStyle/>
        <a:p>
          <a:endParaRPr lang="zh-CN" altLang="en-US"/>
        </a:p>
      </dgm:t>
    </dgm:pt>
    <dgm:pt modelId="{C63346FF-9BA6-4A6F-98A7-CBD933039707}">
      <dgm:prSet phldrT="[文本]"/>
      <dgm:spPr/>
      <dgm:t>
        <a:bodyPr/>
        <a:lstStyle/>
        <a:p>
          <a:r>
            <a:rPr lang="zh-CN" altLang="en-US" dirty="0" smtClean="0"/>
            <a:t>扩大培养</a:t>
          </a:r>
          <a:endParaRPr lang="zh-CN" altLang="en-US" dirty="0"/>
        </a:p>
      </dgm:t>
    </dgm:pt>
    <dgm:pt modelId="{B9130A4C-E80E-4FDC-8C91-8BFADA6BFF60}" type="parTrans" cxnId="{587AB7DE-BBB1-46F7-94DC-A4961710900A}">
      <dgm:prSet/>
      <dgm:spPr/>
      <dgm:t>
        <a:bodyPr/>
        <a:lstStyle/>
        <a:p>
          <a:endParaRPr lang="zh-CN" altLang="en-US"/>
        </a:p>
      </dgm:t>
    </dgm:pt>
    <dgm:pt modelId="{7CEF8AEF-235F-4826-AAAB-5564ACE573A4}" type="sibTrans" cxnId="{587AB7DE-BBB1-46F7-94DC-A4961710900A}">
      <dgm:prSet/>
      <dgm:spPr/>
      <dgm:t>
        <a:bodyPr/>
        <a:lstStyle/>
        <a:p>
          <a:endParaRPr lang="zh-CN" altLang="en-US"/>
        </a:p>
      </dgm:t>
    </dgm:pt>
    <dgm:pt modelId="{26296A2D-5F7B-478E-A2BD-AEB9EB673CFA}">
      <dgm:prSet phldrT="[文本]"/>
      <dgm:spPr/>
      <dgm:t>
        <a:bodyPr/>
        <a:lstStyle/>
        <a:p>
          <a:r>
            <a:rPr lang="zh-CN" altLang="en-US" dirty="0" smtClean="0"/>
            <a:t>结构鉴定</a:t>
          </a:r>
          <a:endParaRPr lang="zh-CN" altLang="en-US" dirty="0"/>
        </a:p>
      </dgm:t>
    </dgm:pt>
    <dgm:pt modelId="{3202EC35-06FF-4877-84A1-584C36E09062}" type="parTrans" cxnId="{7B0E4A5F-1658-43E7-8EB1-7D84ADAC458F}">
      <dgm:prSet/>
      <dgm:spPr/>
      <dgm:t>
        <a:bodyPr/>
        <a:lstStyle/>
        <a:p>
          <a:endParaRPr lang="zh-CN" altLang="en-US"/>
        </a:p>
      </dgm:t>
    </dgm:pt>
    <dgm:pt modelId="{AE761935-B611-4EE1-AD46-B542B97606FB}" type="sibTrans" cxnId="{7B0E4A5F-1658-43E7-8EB1-7D84ADAC458F}">
      <dgm:prSet/>
      <dgm:spPr/>
      <dgm:t>
        <a:bodyPr/>
        <a:lstStyle/>
        <a:p>
          <a:endParaRPr lang="zh-CN" altLang="en-US"/>
        </a:p>
      </dgm:t>
    </dgm:pt>
    <dgm:pt modelId="{1320FBF6-E2EB-4379-94CB-34E0DEE8A09C}">
      <dgm:prSet/>
      <dgm:spPr/>
      <dgm:t>
        <a:bodyPr/>
        <a:lstStyle/>
        <a:p>
          <a:r>
            <a:rPr lang="zh-CN" altLang="en-US" dirty="0" smtClean="0"/>
            <a:t>提取浸膏</a:t>
          </a:r>
          <a:endParaRPr lang="zh-CN" altLang="en-US" dirty="0"/>
        </a:p>
      </dgm:t>
    </dgm:pt>
    <dgm:pt modelId="{E484B7B8-BEE7-4950-8517-DF52098DC2BD}" type="parTrans" cxnId="{D164A04B-0AF0-4C53-BA12-CFA93D6E4264}">
      <dgm:prSet/>
      <dgm:spPr/>
      <dgm:t>
        <a:bodyPr/>
        <a:lstStyle/>
        <a:p>
          <a:endParaRPr lang="zh-CN" altLang="en-US"/>
        </a:p>
      </dgm:t>
    </dgm:pt>
    <dgm:pt modelId="{D67DC587-CACC-416D-8A2E-E20EE0F96763}" type="sibTrans" cxnId="{D164A04B-0AF0-4C53-BA12-CFA93D6E4264}">
      <dgm:prSet/>
      <dgm:spPr/>
      <dgm:t>
        <a:bodyPr/>
        <a:lstStyle/>
        <a:p>
          <a:endParaRPr lang="zh-CN" altLang="en-US"/>
        </a:p>
      </dgm:t>
    </dgm:pt>
    <dgm:pt modelId="{C78A279B-F57A-4070-8A8F-0FD78EE805F6}">
      <dgm:prSet/>
      <dgm:spPr/>
      <dgm:t>
        <a:bodyPr/>
        <a:lstStyle/>
        <a:p>
          <a:r>
            <a:rPr lang="zh-CN" altLang="en-US" dirty="0" smtClean="0"/>
            <a:t>分离纯化</a:t>
          </a:r>
          <a:endParaRPr lang="zh-CN" altLang="en-US" dirty="0"/>
        </a:p>
      </dgm:t>
    </dgm:pt>
    <dgm:pt modelId="{E5C44821-52A3-4860-A20B-C9DA62DF4BFF}" type="parTrans" cxnId="{4EC1DD45-A124-4866-AC52-F3F081EDFF7A}">
      <dgm:prSet/>
      <dgm:spPr/>
      <dgm:t>
        <a:bodyPr/>
        <a:lstStyle/>
        <a:p>
          <a:endParaRPr lang="zh-CN" altLang="en-US"/>
        </a:p>
      </dgm:t>
    </dgm:pt>
    <dgm:pt modelId="{767C7714-55C9-4E66-9022-CE054D1B79EE}" type="sibTrans" cxnId="{4EC1DD45-A124-4866-AC52-F3F081EDFF7A}">
      <dgm:prSet/>
      <dgm:spPr/>
      <dgm:t>
        <a:bodyPr/>
        <a:lstStyle/>
        <a:p>
          <a:endParaRPr lang="zh-CN" altLang="en-US"/>
        </a:p>
      </dgm:t>
    </dgm:pt>
    <dgm:pt modelId="{8A606957-0245-4EFE-97AD-12000B5DC8BF}" type="pres">
      <dgm:prSet presAssocID="{9BDCD740-9649-41D3-B18F-9654FF12C62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B2A81FF-AE51-43A0-8952-ABE74A739B43}" type="pres">
      <dgm:prSet presAssocID="{9BDCD740-9649-41D3-B18F-9654FF12C625}" presName="dummyMaxCanvas" presStyleCnt="0">
        <dgm:presLayoutVars/>
      </dgm:prSet>
      <dgm:spPr/>
    </dgm:pt>
    <dgm:pt modelId="{481FD49A-4D4E-43D7-AA54-38F10C70E4F5}" type="pres">
      <dgm:prSet presAssocID="{9BDCD740-9649-41D3-B18F-9654FF12C625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736F7E5-FA17-4651-A53E-1892D507E2E9}" type="pres">
      <dgm:prSet presAssocID="{9BDCD740-9649-41D3-B18F-9654FF12C625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12C86A3-85E4-4F81-B778-50F6B577F61B}" type="pres">
      <dgm:prSet presAssocID="{9BDCD740-9649-41D3-B18F-9654FF12C625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9A7D160-877F-47D9-9177-E0D298BA4F7A}" type="pres">
      <dgm:prSet presAssocID="{9BDCD740-9649-41D3-B18F-9654FF12C625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356F474-AE47-4CE8-8BA2-CFB55CEB6FF9}" type="pres">
      <dgm:prSet presAssocID="{9BDCD740-9649-41D3-B18F-9654FF12C625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AA62DA4-38EA-4AD1-A772-19B6FD407B06}" type="pres">
      <dgm:prSet presAssocID="{9BDCD740-9649-41D3-B18F-9654FF12C625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D66E7BB-AE49-4AE0-92E5-C4E03E7FD281}" type="pres">
      <dgm:prSet presAssocID="{9BDCD740-9649-41D3-B18F-9654FF12C625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B8B056F-3FFC-42A7-95F4-4295B7D9D6AC}" type="pres">
      <dgm:prSet presAssocID="{9BDCD740-9649-41D3-B18F-9654FF12C625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A1CBFE8-6C58-4534-8947-43EE01099DAD}" type="pres">
      <dgm:prSet presAssocID="{9BDCD740-9649-41D3-B18F-9654FF12C625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5CEDAD2-9761-4258-A91D-272AE55C733C}" type="pres">
      <dgm:prSet presAssocID="{9BDCD740-9649-41D3-B18F-9654FF12C625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A3487FD-D2E9-4518-B3A7-FE0C88F495ED}" type="pres">
      <dgm:prSet presAssocID="{9BDCD740-9649-41D3-B18F-9654FF12C625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B504BC1-4921-45E2-8757-8F0C3EC5B88D}" type="pres">
      <dgm:prSet presAssocID="{9BDCD740-9649-41D3-B18F-9654FF12C625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034CF9E-6210-49CA-8195-2D3A37A84B10}" type="pres">
      <dgm:prSet presAssocID="{9BDCD740-9649-41D3-B18F-9654FF12C625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1610B20-BEB0-496E-820B-99769C8B7AEE}" type="pres">
      <dgm:prSet presAssocID="{9BDCD740-9649-41D3-B18F-9654FF12C625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1351EC7-410D-4AA3-BE6F-97D13600D6D2}" type="presOf" srcId="{767C7714-55C9-4E66-9022-CE054D1B79EE}" destId="{AA1CBFE8-6C58-4534-8947-43EE01099DAD}" srcOrd="0" destOrd="0" presId="urn:microsoft.com/office/officeart/2005/8/layout/vProcess5"/>
    <dgm:cxn modelId="{B6061FA8-069D-4579-800C-84EF792207F5}" type="presOf" srcId="{C78A279B-F57A-4070-8A8F-0FD78EE805F6}" destId="{39A7D160-877F-47D9-9177-E0D298BA4F7A}" srcOrd="0" destOrd="0" presId="urn:microsoft.com/office/officeart/2005/8/layout/vProcess5"/>
    <dgm:cxn modelId="{7B0E4A5F-1658-43E7-8EB1-7D84ADAC458F}" srcId="{9BDCD740-9649-41D3-B18F-9654FF12C625}" destId="{26296A2D-5F7B-478E-A2BD-AEB9EB673CFA}" srcOrd="4" destOrd="0" parTransId="{3202EC35-06FF-4877-84A1-584C36E09062}" sibTransId="{AE761935-B611-4EE1-AD46-B542B97606FB}"/>
    <dgm:cxn modelId="{27162633-316E-4006-851E-7BE32E1AC098}" type="presOf" srcId="{8F9F9E59-6453-465E-8185-A51A81CF87FF}" destId="{481FD49A-4D4E-43D7-AA54-38F10C70E4F5}" srcOrd="0" destOrd="0" presId="urn:microsoft.com/office/officeart/2005/8/layout/vProcess5"/>
    <dgm:cxn modelId="{D6CD8CF5-72ED-4E26-B2AF-48962076B163}" type="presOf" srcId="{26296A2D-5F7B-478E-A2BD-AEB9EB673CFA}" destId="{11610B20-BEB0-496E-820B-99769C8B7AEE}" srcOrd="1" destOrd="0" presId="urn:microsoft.com/office/officeart/2005/8/layout/vProcess5"/>
    <dgm:cxn modelId="{E90EB0CD-6B91-4B2D-BD41-0ABDAFF663E7}" type="presOf" srcId="{C78A279B-F57A-4070-8A8F-0FD78EE805F6}" destId="{B034CF9E-6210-49CA-8195-2D3A37A84B10}" srcOrd="1" destOrd="0" presId="urn:microsoft.com/office/officeart/2005/8/layout/vProcess5"/>
    <dgm:cxn modelId="{A8D59E3A-3DD5-4ACD-B695-602F47B3CA1B}" type="presOf" srcId="{1320FBF6-E2EB-4379-94CB-34E0DEE8A09C}" destId="{A12C86A3-85E4-4F81-B778-50F6B577F61B}" srcOrd="0" destOrd="0" presId="urn:microsoft.com/office/officeart/2005/8/layout/vProcess5"/>
    <dgm:cxn modelId="{E1158D2F-4895-4B77-9333-06C6CDC15D8B}" type="presOf" srcId="{9BDCD740-9649-41D3-B18F-9654FF12C625}" destId="{8A606957-0245-4EFE-97AD-12000B5DC8BF}" srcOrd="0" destOrd="0" presId="urn:microsoft.com/office/officeart/2005/8/layout/vProcess5"/>
    <dgm:cxn modelId="{587AB7DE-BBB1-46F7-94DC-A4961710900A}" srcId="{9BDCD740-9649-41D3-B18F-9654FF12C625}" destId="{C63346FF-9BA6-4A6F-98A7-CBD933039707}" srcOrd="1" destOrd="0" parTransId="{B9130A4C-E80E-4FDC-8C91-8BFADA6BFF60}" sibTransId="{7CEF8AEF-235F-4826-AAAB-5564ACE573A4}"/>
    <dgm:cxn modelId="{111A1B1C-4A5D-469B-953F-25F999D8A94E}" srcId="{9BDCD740-9649-41D3-B18F-9654FF12C625}" destId="{8F9F9E59-6453-465E-8185-A51A81CF87FF}" srcOrd="0" destOrd="0" parTransId="{2E510BEA-679F-4E56-B58B-8AFA3FF86393}" sibTransId="{A0D69DBC-2815-41A7-8DDA-99549C760B1A}"/>
    <dgm:cxn modelId="{FBEA88D4-93AD-4F43-B183-53610F365828}" type="presOf" srcId="{26296A2D-5F7B-478E-A2BD-AEB9EB673CFA}" destId="{A356F474-AE47-4CE8-8BA2-CFB55CEB6FF9}" srcOrd="0" destOrd="0" presId="urn:microsoft.com/office/officeart/2005/8/layout/vProcess5"/>
    <dgm:cxn modelId="{B9FB2871-927A-47FD-A93B-7A7F46500189}" type="presOf" srcId="{1320FBF6-E2EB-4379-94CB-34E0DEE8A09C}" destId="{EB504BC1-4921-45E2-8757-8F0C3EC5B88D}" srcOrd="1" destOrd="0" presId="urn:microsoft.com/office/officeart/2005/8/layout/vProcess5"/>
    <dgm:cxn modelId="{E2C4199F-3C16-480A-9CC4-195ACE279722}" type="presOf" srcId="{8F9F9E59-6453-465E-8185-A51A81CF87FF}" destId="{65CEDAD2-9761-4258-A91D-272AE55C733C}" srcOrd="1" destOrd="0" presId="urn:microsoft.com/office/officeart/2005/8/layout/vProcess5"/>
    <dgm:cxn modelId="{69FAC0A9-39B9-4BB6-B162-3CC0085E8007}" type="presOf" srcId="{7CEF8AEF-235F-4826-AAAB-5564ACE573A4}" destId="{8D66E7BB-AE49-4AE0-92E5-C4E03E7FD281}" srcOrd="0" destOrd="0" presId="urn:microsoft.com/office/officeart/2005/8/layout/vProcess5"/>
    <dgm:cxn modelId="{D164A04B-0AF0-4C53-BA12-CFA93D6E4264}" srcId="{9BDCD740-9649-41D3-B18F-9654FF12C625}" destId="{1320FBF6-E2EB-4379-94CB-34E0DEE8A09C}" srcOrd="2" destOrd="0" parTransId="{E484B7B8-BEE7-4950-8517-DF52098DC2BD}" sibTransId="{D67DC587-CACC-416D-8A2E-E20EE0F96763}"/>
    <dgm:cxn modelId="{4EC1DD45-A124-4866-AC52-F3F081EDFF7A}" srcId="{9BDCD740-9649-41D3-B18F-9654FF12C625}" destId="{C78A279B-F57A-4070-8A8F-0FD78EE805F6}" srcOrd="3" destOrd="0" parTransId="{E5C44821-52A3-4860-A20B-C9DA62DF4BFF}" sibTransId="{767C7714-55C9-4E66-9022-CE054D1B79EE}"/>
    <dgm:cxn modelId="{D34B4BC4-84C9-4C21-84D8-8084CAC01B67}" type="presOf" srcId="{A0D69DBC-2815-41A7-8DDA-99549C760B1A}" destId="{6AA62DA4-38EA-4AD1-A772-19B6FD407B06}" srcOrd="0" destOrd="0" presId="urn:microsoft.com/office/officeart/2005/8/layout/vProcess5"/>
    <dgm:cxn modelId="{EDD43A7C-0D43-4087-A740-23639776CAEF}" type="presOf" srcId="{C63346FF-9BA6-4A6F-98A7-CBD933039707}" destId="{5736F7E5-FA17-4651-A53E-1892D507E2E9}" srcOrd="0" destOrd="0" presId="urn:microsoft.com/office/officeart/2005/8/layout/vProcess5"/>
    <dgm:cxn modelId="{B69E5D38-7CAF-4D6E-A264-E338CC29E705}" type="presOf" srcId="{D67DC587-CACC-416D-8A2E-E20EE0F96763}" destId="{CB8B056F-3FFC-42A7-95F4-4295B7D9D6AC}" srcOrd="0" destOrd="0" presId="urn:microsoft.com/office/officeart/2005/8/layout/vProcess5"/>
    <dgm:cxn modelId="{1549BE51-FB2D-4B80-BA32-D78331589FC6}" type="presOf" srcId="{C63346FF-9BA6-4A6F-98A7-CBD933039707}" destId="{0A3487FD-D2E9-4518-B3A7-FE0C88F495ED}" srcOrd="1" destOrd="0" presId="urn:microsoft.com/office/officeart/2005/8/layout/vProcess5"/>
    <dgm:cxn modelId="{C5B91F4F-848A-4701-8491-3943A5A55A5B}" type="presParOf" srcId="{8A606957-0245-4EFE-97AD-12000B5DC8BF}" destId="{5B2A81FF-AE51-43A0-8952-ABE74A739B43}" srcOrd="0" destOrd="0" presId="urn:microsoft.com/office/officeart/2005/8/layout/vProcess5"/>
    <dgm:cxn modelId="{2E897880-0B16-4898-B7A8-0891EB2C2EA4}" type="presParOf" srcId="{8A606957-0245-4EFE-97AD-12000B5DC8BF}" destId="{481FD49A-4D4E-43D7-AA54-38F10C70E4F5}" srcOrd="1" destOrd="0" presId="urn:microsoft.com/office/officeart/2005/8/layout/vProcess5"/>
    <dgm:cxn modelId="{343759EB-9008-48FD-8A39-8123E30DB515}" type="presParOf" srcId="{8A606957-0245-4EFE-97AD-12000B5DC8BF}" destId="{5736F7E5-FA17-4651-A53E-1892D507E2E9}" srcOrd="2" destOrd="0" presId="urn:microsoft.com/office/officeart/2005/8/layout/vProcess5"/>
    <dgm:cxn modelId="{A04E63DF-5C3C-4F1D-AF43-C6348BD442FA}" type="presParOf" srcId="{8A606957-0245-4EFE-97AD-12000B5DC8BF}" destId="{A12C86A3-85E4-4F81-B778-50F6B577F61B}" srcOrd="3" destOrd="0" presId="urn:microsoft.com/office/officeart/2005/8/layout/vProcess5"/>
    <dgm:cxn modelId="{FCA08434-0023-43EB-B136-2CC9D99C2A80}" type="presParOf" srcId="{8A606957-0245-4EFE-97AD-12000B5DC8BF}" destId="{39A7D160-877F-47D9-9177-E0D298BA4F7A}" srcOrd="4" destOrd="0" presId="urn:microsoft.com/office/officeart/2005/8/layout/vProcess5"/>
    <dgm:cxn modelId="{093F2054-FF7C-4EC2-B9D1-7357A59E8EDB}" type="presParOf" srcId="{8A606957-0245-4EFE-97AD-12000B5DC8BF}" destId="{A356F474-AE47-4CE8-8BA2-CFB55CEB6FF9}" srcOrd="5" destOrd="0" presId="urn:microsoft.com/office/officeart/2005/8/layout/vProcess5"/>
    <dgm:cxn modelId="{AC09434F-A6AE-41AC-80CE-6727CD9AFAB3}" type="presParOf" srcId="{8A606957-0245-4EFE-97AD-12000B5DC8BF}" destId="{6AA62DA4-38EA-4AD1-A772-19B6FD407B06}" srcOrd="6" destOrd="0" presId="urn:microsoft.com/office/officeart/2005/8/layout/vProcess5"/>
    <dgm:cxn modelId="{AE4F2E86-1C6F-477A-8BCB-1C953F5C8063}" type="presParOf" srcId="{8A606957-0245-4EFE-97AD-12000B5DC8BF}" destId="{8D66E7BB-AE49-4AE0-92E5-C4E03E7FD281}" srcOrd="7" destOrd="0" presId="urn:microsoft.com/office/officeart/2005/8/layout/vProcess5"/>
    <dgm:cxn modelId="{E9D6BDF8-87E0-4283-B801-6398418BB026}" type="presParOf" srcId="{8A606957-0245-4EFE-97AD-12000B5DC8BF}" destId="{CB8B056F-3FFC-42A7-95F4-4295B7D9D6AC}" srcOrd="8" destOrd="0" presId="urn:microsoft.com/office/officeart/2005/8/layout/vProcess5"/>
    <dgm:cxn modelId="{62073E61-603C-44F7-9D76-61992449CCCC}" type="presParOf" srcId="{8A606957-0245-4EFE-97AD-12000B5DC8BF}" destId="{AA1CBFE8-6C58-4534-8947-43EE01099DAD}" srcOrd="9" destOrd="0" presId="urn:microsoft.com/office/officeart/2005/8/layout/vProcess5"/>
    <dgm:cxn modelId="{EF6B0B19-F2FE-4D27-B91F-D3D1540F230B}" type="presParOf" srcId="{8A606957-0245-4EFE-97AD-12000B5DC8BF}" destId="{65CEDAD2-9761-4258-A91D-272AE55C733C}" srcOrd="10" destOrd="0" presId="urn:microsoft.com/office/officeart/2005/8/layout/vProcess5"/>
    <dgm:cxn modelId="{6C5CA519-332A-473E-89B2-62C0939F4FA4}" type="presParOf" srcId="{8A606957-0245-4EFE-97AD-12000B5DC8BF}" destId="{0A3487FD-D2E9-4518-B3A7-FE0C88F495ED}" srcOrd="11" destOrd="0" presId="urn:microsoft.com/office/officeart/2005/8/layout/vProcess5"/>
    <dgm:cxn modelId="{E0D82B65-1CBD-46DB-A812-2400564B0BEA}" type="presParOf" srcId="{8A606957-0245-4EFE-97AD-12000B5DC8BF}" destId="{EB504BC1-4921-45E2-8757-8F0C3EC5B88D}" srcOrd="12" destOrd="0" presId="urn:microsoft.com/office/officeart/2005/8/layout/vProcess5"/>
    <dgm:cxn modelId="{546D441D-B435-4D32-AC67-EBE01D3AD4C5}" type="presParOf" srcId="{8A606957-0245-4EFE-97AD-12000B5DC8BF}" destId="{B034CF9E-6210-49CA-8195-2D3A37A84B10}" srcOrd="13" destOrd="0" presId="urn:microsoft.com/office/officeart/2005/8/layout/vProcess5"/>
    <dgm:cxn modelId="{0E14599B-9537-4D17-87C4-46E2EB72C213}" type="presParOf" srcId="{8A606957-0245-4EFE-97AD-12000B5DC8BF}" destId="{11610B20-BEB0-496E-820B-99769C8B7AEE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CF2547-0725-4820-91C5-643C311C5BA5}">
      <dsp:nvSpPr>
        <dsp:cNvPr id="0" name=""/>
        <dsp:cNvSpPr/>
      </dsp:nvSpPr>
      <dsp:spPr>
        <a:xfrm rot="5400000">
          <a:off x="-188836" y="194771"/>
          <a:ext cx="1258909" cy="8812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baseline="0" dirty="0" smtClean="0"/>
            <a:t>海洋</a:t>
          </a:r>
          <a:endParaRPr lang="zh-CN" altLang="en-US" sz="1800" kern="1200" baseline="0" dirty="0"/>
        </a:p>
      </dsp:txBody>
      <dsp:txXfrm rot="-5400000">
        <a:off x="1" y="446552"/>
        <a:ext cx="881236" cy="377673"/>
      </dsp:txXfrm>
    </dsp:sp>
    <dsp:sp modelId="{B6B31014-F036-4F7E-89B3-5DA592F7AD89}">
      <dsp:nvSpPr>
        <dsp:cNvPr id="0" name=""/>
        <dsp:cNvSpPr/>
      </dsp:nvSpPr>
      <dsp:spPr>
        <a:xfrm rot="5400000">
          <a:off x="3631872" y="-2744701"/>
          <a:ext cx="818291" cy="63195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kern="1200" dirty="0" smtClean="0"/>
            <a:t>巨大而独特的生态系统</a:t>
          </a:r>
          <a:endParaRPr lang="zh-CN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kern="1200" dirty="0" smtClean="0"/>
            <a:t>生命的起源地</a:t>
          </a:r>
          <a:endParaRPr lang="zh-CN" altLang="en-US" sz="1800" kern="1200" dirty="0"/>
        </a:p>
      </dsp:txBody>
      <dsp:txXfrm rot="-5400000">
        <a:off x="881236" y="45881"/>
        <a:ext cx="6279617" cy="738399"/>
      </dsp:txXfrm>
    </dsp:sp>
    <dsp:sp modelId="{3D036469-7B81-4A60-BB99-1B4E6EFBC0DA}">
      <dsp:nvSpPr>
        <dsp:cNvPr id="0" name=""/>
        <dsp:cNvSpPr/>
      </dsp:nvSpPr>
      <dsp:spPr>
        <a:xfrm rot="5400000">
          <a:off x="-188836" y="1307348"/>
          <a:ext cx="1258909" cy="8812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baseline="0" dirty="0" smtClean="0"/>
            <a:t>海洋</a:t>
          </a:r>
          <a:r>
            <a:rPr lang="en-US" altLang="zh-CN" sz="1500" kern="1200" baseline="0" dirty="0" smtClean="0"/>
            <a:t/>
          </a:r>
          <a:br>
            <a:rPr lang="en-US" altLang="zh-CN" sz="1500" kern="1200" baseline="0" dirty="0" smtClean="0"/>
          </a:br>
          <a:r>
            <a:rPr lang="zh-CN" altLang="en-US" sz="1800" kern="1200" baseline="0" dirty="0" smtClean="0"/>
            <a:t>微生物</a:t>
          </a:r>
          <a:endParaRPr lang="zh-CN" altLang="en-US" sz="1800" kern="1200" baseline="0" dirty="0"/>
        </a:p>
      </dsp:txBody>
      <dsp:txXfrm rot="-5400000">
        <a:off x="1" y="1559129"/>
        <a:ext cx="881236" cy="377673"/>
      </dsp:txXfrm>
    </dsp:sp>
    <dsp:sp modelId="{FADE5814-B1E7-44AF-B1E1-12C6EB7A0E64}">
      <dsp:nvSpPr>
        <dsp:cNvPr id="0" name=""/>
        <dsp:cNvSpPr/>
      </dsp:nvSpPr>
      <dsp:spPr>
        <a:xfrm rot="5400000">
          <a:off x="3631657" y="-1631908"/>
          <a:ext cx="818721" cy="63195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kern="1200" dirty="0" smtClean="0"/>
            <a:t>种类的多样性，代谢产物的多样性</a:t>
          </a:r>
          <a:endParaRPr lang="zh-CN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kern="1200" dirty="0" smtClean="0"/>
            <a:t>逐渐成为药物先导化合物的重要来源</a:t>
          </a:r>
          <a:endParaRPr lang="zh-CN" altLang="en-US" sz="1800" kern="1200" dirty="0"/>
        </a:p>
      </dsp:txBody>
      <dsp:txXfrm rot="-5400000">
        <a:off x="881237" y="1158479"/>
        <a:ext cx="6279596" cy="738787"/>
      </dsp:txXfrm>
    </dsp:sp>
    <dsp:sp modelId="{051B5B34-930D-4D4E-9D83-8D7346ECB488}">
      <dsp:nvSpPr>
        <dsp:cNvPr id="0" name=""/>
        <dsp:cNvSpPr/>
      </dsp:nvSpPr>
      <dsp:spPr>
        <a:xfrm rot="5400000">
          <a:off x="-188836" y="2419926"/>
          <a:ext cx="1258909" cy="8812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baseline="0" dirty="0" smtClean="0"/>
            <a:t>海洋</a:t>
          </a:r>
          <a:r>
            <a:rPr lang="en-US" altLang="zh-CN" sz="1800" kern="1200" baseline="0" dirty="0" smtClean="0"/>
            <a:t/>
          </a:r>
          <a:br>
            <a:rPr lang="en-US" altLang="zh-CN" sz="1800" kern="1200" baseline="0" dirty="0" smtClean="0"/>
          </a:br>
          <a:r>
            <a:rPr lang="zh-CN" altLang="en-US" sz="1800" kern="1200" baseline="0" dirty="0" smtClean="0"/>
            <a:t>真菌</a:t>
          </a:r>
          <a:endParaRPr lang="zh-CN" altLang="en-US" sz="1800" kern="1200" baseline="0" dirty="0"/>
        </a:p>
      </dsp:txBody>
      <dsp:txXfrm rot="-5400000">
        <a:off x="1" y="2671707"/>
        <a:ext cx="881236" cy="377673"/>
      </dsp:txXfrm>
    </dsp:sp>
    <dsp:sp modelId="{3B918D81-C218-4E6C-9B7A-7D1C19A35866}">
      <dsp:nvSpPr>
        <dsp:cNvPr id="0" name=""/>
        <dsp:cNvSpPr/>
      </dsp:nvSpPr>
      <dsp:spPr>
        <a:xfrm rot="5400000">
          <a:off x="3631872" y="-519546"/>
          <a:ext cx="818291" cy="63195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kern="1200" dirty="0" smtClean="0"/>
            <a:t>高级于细菌，代谢活动更强，与海洋中的植物间相互作用</a:t>
          </a:r>
          <a:endParaRPr lang="zh-CN" altLang="en-US" sz="1800" kern="1200" dirty="0"/>
        </a:p>
      </dsp:txBody>
      <dsp:txXfrm rot="-5400000">
        <a:off x="881236" y="2271036"/>
        <a:ext cx="6279617" cy="738399"/>
      </dsp:txXfrm>
    </dsp:sp>
    <dsp:sp modelId="{C199ABA7-E84D-4F99-8CB1-A6CF4E75B2C0}">
      <dsp:nvSpPr>
        <dsp:cNvPr id="0" name=""/>
        <dsp:cNvSpPr/>
      </dsp:nvSpPr>
      <dsp:spPr>
        <a:xfrm rot="5400000">
          <a:off x="-188836" y="3532503"/>
          <a:ext cx="1258909" cy="8812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baseline="0" dirty="0" smtClean="0"/>
            <a:t>红树林</a:t>
          </a:r>
          <a:r>
            <a:rPr lang="en-US" altLang="zh-CN" sz="1500" kern="1200" baseline="0" dirty="0" smtClean="0"/>
            <a:t/>
          </a:r>
          <a:br>
            <a:rPr lang="en-US" altLang="zh-CN" sz="1500" kern="1200" baseline="0" dirty="0" smtClean="0"/>
          </a:br>
          <a:r>
            <a:rPr lang="zh-CN" altLang="en-US" sz="1600" kern="1200" baseline="0" dirty="0" smtClean="0"/>
            <a:t>内生真菌</a:t>
          </a:r>
          <a:endParaRPr lang="zh-CN" altLang="en-US" sz="1600" kern="1200" baseline="0" dirty="0"/>
        </a:p>
      </dsp:txBody>
      <dsp:txXfrm rot="-5400000">
        <a:off x="1" y="3784284"/>
        <a:ext cx="881236" cy="377673"/>
      </dsp:txXfrm>
    </dsp:sp>
    <dsp:sp modelId="{868E2613-7DDE-4A3C-9F7E-CE08AB66F89B}">
      <dsp:nvSpPr>
        <dsp:cNvPr id="0" name=""/>
        <dsp:cNvSpPr/>
      </dsp:nvSpPr>
      <dsp:spPr>
        <a:xfrm rot="5400000">
          <a:off x="3631872" y="593031"/>
          <a:ext cx="818291" cy="63195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kern="1200" dirty="0" smtClean="0"/>
            <a:t>与红树林植物之间的协同、拮抗作用，诱导各种代谢产物</a:t>
          </a:r>
          <a:endParaRPr lang="zh-CN" altLang="en-US" sz="1800" kern="1200" dirty="0"/>
        </a:p>
      </dsp:txBody>
      <dsp:txXfrm rot="-5400000">
        <a:off x="881236" y="3383613"/>
        <a:ext cx="6279617" cy="7383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22A2D4-5D94-485F-A782-F099BCCFC860}">
      <dsp:nvSpPr>
        <dsp:cNvPr id="0" name=""/>
        <dsp:cNvSpPr/>
      </dsp:nvSpPr>
      <dsp:spPr>
        <a:xfrm>
          <a:off x="0" y="126999"/>
          <a:ext cx="6096000" cy="38100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69E7AD-07CC-4145-B047-73C74D34C4D8}">
      <dsp:nvSpPr>
        <dsp:cNvPr id="0" name=""/>
        <dsp:cNvSpPr/>
      </dsp:nvSpPr>
      <dsp:spPr>
        <a:xfrm>
          <a:off x="774192" y="2756661"/>
          <a:ext cx="158496" cy="1584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404E58-7794-492E-B4A6-4DE203E57343}">
      <dsp:nvSpPr>
        <dsp:cNvPr id="0" name=""/>
        <dsp:cNvSpPr/>
      </dsp:nvSpPr>
      <dsp:spPr>
        <a:xfrm>
          <a:off x="853440" y="2835910"/>
          <a:ext cx="1420368" cy="1101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984" tIns="0" rIns="0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100" kern="1200" dirty="0" smtClean="0"/>
            <a:t>1996</a:t>
          </a:r>
          <a:r>
            <a:rPr lang="zh-CN" altLang="en-US" sz="2100" kern="1200" dirty="0" smtClean="0"/>
            <a:t>年起，研究报道大大增多</a:t>
          </a:r>
          <a:endParaRPr lang="zh-CN" altLang="en-US" sz="2100" kern="1200" dirty="0"/>
        </a:p>
      </dsp:txBody>
      <dsp:txXfrm>
        <a:off x="853440" y="2835910"/>
        <a:ext cx="1420368" cy="1101090"/>
      </dsp:txXfrm>
    </dsp:sp>
    <dsp:sp modelId="{774C5720-C468-4C0B-8550-B6732059C8A4}">
      <dsp:nvSpPr>
        <dsp:cNvPr id="0" name=""/>
        <dsp:cNvSpPr/>
      </dsp:nvSpPr>
      <dsp:spPr>
        <a:xfrm>
          <a:off x="2173224" y="1721103"/>
          <a:ext cx="286512" cy="2865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B8240B-AA04-4353-A3F5-DA9745647E0E}">
      <dsp:nvSpPr>
        <dsp:cNvPr id="0" name=""/>
        <dsp:cNvSpPr/>
      </dsp:nvSpPr>
      <dsp:spPr>
        <a:xfrm>
          <a:off x="2255910" y="1864359"/>
          <a:ext cx="1584179" cy="2072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1817" tIns="0" rIns="0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100" kern="1200" dirty="0" smtClean="0"/>
            <a:t>2000</a:t>
          </a:r>
          <a:r>
            <a:rPr lang="zh-CN" altLang="en-US" sz="2100" kern="1200" dirty="0" smtClean="0"/>
            <a:t>年起，研究达到了一个高潮</a:t>
          </a:r>
          <a:endParaRPr lang="zh-CN" altLang="en-US" sz="2100" kern="1200" dirty="0"/>
        </a:p>
      </dsp:txBody>
      <dsp:txXfrm>
        <a:off x="2255910" y="1864359"/>
        <a:ext cx="1584179" cy="2072640"/>
      </dsp:txXfrm>
    </dsp:sp>
    <dsp:sp modelId="{3CFA5EF3-6842-48EE-A7EB-0C1813067E4A}">
      <dsp:nvSpPr>
        <dsp:cNvPr id="0" name=""/>
        <dsp:cNvSpPr/>
      </dsp:nvSpPr>
      <dsp:spPr>
        <a:xfrm>
          <a:off x="3855720" y="1090929"/>
          <a:ext cx="396240" cy="3962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66C307-79B0-498A-8D0F-D46BBD015976}">
      <dsp:nvSpPr>
        <dsp:cNvPr id="0" name=""/>
        <dsp:cNvSpPr/>
      </dsp:nvSpPr>
      <dsp:spPr>
        <a:xfrm>
          <a:off x="4053840" y="1289049"/>
          <a:ext cx="1463040" cy="2647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959" tIns="0" rIns="0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100" kern="1200" dirty="0" smtClean="0"/>
            <a:t>2004</a:t>
          </a:r>
          <a:r>
            <a:rPr lang="zh-CN" altLang="en-US" sz="2100" kern="1200" dirty="0" smtClean="0"/>
            <a:t>年，成为海洋天然产物的研究热点之一</a:t>
          </a:r>
          <a:endParaRPr lang="zh-CN" altLang="en-US" sz="2100" kern="1200" dirty="0"/>
        </a:p>
      </dsp:txBody>
      <dsp:txXfrm>
        <a:off x="4053840" y="1289049"/>
        <a:ext cx="1463040" cy="26479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1FD49A-4D4E-43D7-AA54-38F10C70E4F5}">
      <dsp:nvSpPr>
        <dsp:cNvPr id="0" name=""/>
        <dsp:cNvSpPr/>
      </dsp:nvSpPr>
      <dsp:spPr>
        <a:xfrm>
          <a:off x="0" y="0"/>
          <a:ext cx="6336792" cy="8146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900" kern="1200" dirty="0" smtClean="0"/>
            <a:t>菌种采集、纯化</a:t>
          </a:r>
          <a:endParaRPr lang="zh-CN" altLang="en-US" sz="2900" kern="1200" dirty="0"/>
        </a:p>
      </dsp:txBody>
      <dsp:txXfrm>
        <a:off x="23861" y="23861"/>
        <a:ext cx="5362379" cy="766951"/>
      </dsp:txXfrm>
    </dsp:sp>
    <dsp:sp modelId="{5736F7E5-FA17-4651-A53E-1892D507E2E9}">
      <dsp:nvSpPr>
        <dsp:cNvPr id="0" name=""/>
        <dsp:cNvSpPr/>
      </dsp:nvSpPr>
      <dsp:spPr>
        <a:xfrm>
          <a:off x="473202" y="927822"/>
          <a:ext cx="6336792" cy="8146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900" kern="1200" dirty="0" smtClean="0"/>
            <a:t>扩大培养</a:t>
          </a:r>
          <a:endParaRPr lang="zh-CN" altLang="en-US" sz="2900" kern="1200" dirty="0"/>
        </a:p>
      </dsp:txBody>
      <dsp:txXfrm>
        <a:off x="497063" y="951683"/>
        <a:ext cx="5286330" cy="766951"/>
      </dsp:txXfrm>
    </dsp:sp>
    <dsp:sp modelId="{A12C86A3-85E4-4F81-B778-50F6B577F61B}">
      <dsp:nvSpPr>
        <dsp:cNvPr id="0" name=""/>
        <dsp:cNvSpPr/>
      </dsp:nvSpPr>
      <dsp:spPr>
        <a:xfrm>
          <a:off x="946404" y="1855644"/>
          <a:ext cx="6336792" cy="8146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900" kern="1200" dirty="0" smtClean="0"/>
            <a:t>提取浸膏</a:t>
          </a:r>
          <a:endParaRPr lang="zh-CN" altLang="en-US" sz="2900" kern="1200" dirty="0"/>
        </a:p>
      </dsp:txBody>
      <dsp:txXfrm>
        <a:off x="970265" y="1879505"/>
        <a:ext cx="5286330" cy="766951"/>
      </dsp:txXfrm>
    </dsp:sp>
    <dsp:sp modelId="{39A7D160-877F-47D9-9177-E0D298BA4F7A}">
      <dsp:nvSpPr>
        <dsp:cNvPr id="0" name=""/>
        <dsp:cNvSpPr/>
      </dsp:nvSpPr>
      <dsp:spPr>
        <a:xfrm>
          <a:off x="1419605" y="2783466"/>
          <a:ext cx="6336792" cy="8146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900" kern="1200" dirty="0" smtClean="0"/>
            <a:t>分离纯化</a:t>
          </a:r>
          <a:endParaRPr lang="zh-CN" altLang="en-US" sz="2900" kern="1200" dirty="0"/>
        </a:p>
      </dsp:txBody>
      <dsp:txXfrm>
        <a:off x="1443466" y="2807327"/>
        <a:ext cx="5286330" cy="766951"/>
      </dsp:txXfrm>
    </dsp:sp>
    <dsp:sp modelId="{A356F474-AE47-4CE8-8BA2-CFB55CEB6FF9}">
      <dsp:nvSpPr>
        <dsp:cNvPr id="0" name=""/>
        <dsp:cNvSpPr/>
      </dsp:nvSpPr>
      <dsp:spPr>
        <a:xfrm>
          <a:off x="1892808" y="3711288"/>
          <a:ext cx="6336792" cy="8146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900" kern="1200" dirty="0" smtClean="0"/>
            <a:t>结构鉴定</a:t>
          </a:r>
          <a:endParaRPr lang="zh-CN" altLang="en-US" sz="2900" kern="1200" dirty="0"/>
        </a:p>
      </dsp:txBody>
      <dsp:txXfrm>
        <a:off x="1916669" y="3735149"/>
        <a:ext cx="5286330" cy="766951"/>
      </dsp:txXfrm>
    </dsp:sp>
    <dsp:sp modelId="{6AA62DA4-38EA-4AD1-A772-19B6FD407B06}">
      <dsp:nvSpPr>
        <dsp:cNvPr id="0" name=""/>
        <dsp:cNvSpPr/>
      </dsp:nvSpPr>
      <dsp:spPr>
        <a:xfrm>
          <a:off x="5807254" y="595164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900" kern="1200"/>
        </a:p>
      </dsp:txBody>
      <dsp:txXfrm>
        <a:off x="5926400" y="595164"/>
        <a:ext cx="291245" cy="398477"/>
      </dsp:txXfrm>
    </dsp:sp>
    <dsp:sp modelId="{8D66E7BB-AE49-4AE0-92E5-C4E03E7FD281}">
      <dsp:nvSpPr>
        <dsp:cNvPr id="0" name=""/>
        <dsp:cNvSpPr/>
      </dsp:nvSpPr>
      <dsp:spPr>
        <a:xfrm>
          <a:off x="6280456" y="1522986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900" kern="1200"/>
        </a:p>
      </dsp:txBody>
      <dsp:txXfrm>
        <a:off x="6399602" y="1522986"/>
        <a:ext cx="291245" cy="398477"/>
      </dsp:txXfrm>
    </dsp:sp>
    <dsp:sp modelId="{CB8B056F-3FFC-42A7-95F4-4295B7D9D6AC}">
      <dsp:nvSpPr>
        <dsp:cNvPr id="0" name=""/>
        <dsp:cNvSpPr/>
      </dsp:nvSpPr>
      <dsp:spPr>
        <a:xfrm>
          <a:off x="6753658" y="2437230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900" kern="1200"/>
        </a:p>
      </dsp:txBody>
      <dsp:txXfrm>
        <a:off x="6872804" y="2437230"/>
        <a:ext cx="291245" cy="398477"/>
      </dsp:txXfrm>
    </dsp:sp>
    <dsp:sp modelId="{AA1CBFE8-6C58-4534-8947-43EE01099DAD}">
      <dsp:nvSpPr>
        <dsp:cNvPr id="0" name=""/>
        <dsp:cNvSpPr/>
      </dsp:nvSpPr>
      <dsp:spPr>
        <a:xfrm>
          <a:off x="7226860" y="3374104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900" kern="1200"/>
        </a:p>
      </dsp:txBody>
      <dsp:txXfrm>
        <a:off x="7346006" y="3374104"/>
        <a:ext cx="291245" cy="3984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2.wmf"/><Relationship Id="rId7" Type="http://schemas.openxmlformats.org/officeDocument/2006/relationships/image" Target="../media/image23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2010/6/18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2010/6/18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2010/6/18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2010/6/18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2010/6/18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2010/6/18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2010/6/18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2010/6/18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2010/6/18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2010/6/18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2010/6/18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2010/6/18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24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1.emf"/><Relationship Id="rId1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6.w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emf"/><Relationship Id="rId12" Type="http://schemas.openxmlformats.org/officeDocument/2006/relationships/oleObject" Target="../embeddings/oleObject5.bin"/><Relationship Id="rId2" Type="http://schemas.openxmlformats.org/officeDocument/2006/relationships/tags" Target="../tags/tag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wmf"/><Relationship Id="rId5" Type="http://schemas.openxmlformats.org/officeDocument/2006/relationships/image" Target="../media/image2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18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5" Type="http://schemas.openxmlformats.org/officeDocument/2006/relationships/oleObject" Target="../embeddings/oleObject19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第十届创新基金答辩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818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49"/>
    </mc:Choice>
    <mc:Fallback xmlns="">
      <p:transition spd="slow" advTm="29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化合物</a:t>
            </a:r>
            <a:r>
              <a:rPr lang="en-US" altLang="zh-CN" dirty="0" smtClean="0"/>
              <a:t>S6</a:t>
            </a:r>
            <a:r>
              <a:rPr lang="zh-CN" altLang="en-US" dirty="0" smtClean="0"/>
              <a:t>的结构改造设计</a:t>
            </a:r>
            <a:endParaRPr lang="zh-CN" altLang="en-US" dirty="0"/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4054244"/>
              </p:ext>
            </p:extLst>
          </p:nvPr>
        </p:nvGraphicFramePr>
        <p:xfrm>
          <a:off x="4427984" y="2204864"/>
          <a:ext cx="1312863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3" name="CS ChemDraw Drawing" r:id="rId3" imgW="1312920" imgH="808560" progId="ChemDraw.Document.6.0">
                  <p:embed/>
                </p:oleObj>
              </mc:Choice>
              <mc:Fallback>
                <p:oleObj name="CS ChemDraw Drawing" r:id="rId3" imgW="1312920" imgH="80856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27984" y="2204864"/>
                        <a:ext cx="1312863" cy="808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5909466"/>
              </p:ext>
            </p:extLst>
          </p:nvPr>
        </p:nvGraphicFramePr>
        <p:xfrm>
          <a:off x="2267744" y="1484784"/>
          <a:ext cx="2492375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4" name="CS ChemDraw Drawing" r:id="rId5" imgW="2492280" imgH="808920" progId="ChemDraw.Document.6.0">
                  <p:embed/>
                </p:oleObj>
              </mc:Choice>
              <mc:Fallback>
                <p:oleObj name="CS ChemDraw Drawing" r:id="rId5" imgW="2492280" imgH="80892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67744" y="1484784"/>
                        <a:ext cx="2492375" cy="809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3859745"/>
              </p:ext>
            </p:extLst>
          </p:nvPr>
        </p:nvGraphicFramePr>
        <p:xfrm>
          <a:off x="5364088" y="2636912"/>
          <a:ext cx="877887" cy="53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5" name="CS ChemDraw Drawing" r:id="rId7" imgW="877320" imgH="535680" progId="ChemDraw.Document.6.0">
                  <p:embed/>
                </p:oleObj>
              </mc:Choice>
              <mc:Fallback>
                <p:oleObj name="CS ChemDraw Drawing" r:id="rId7" imgW="877320" imgH="5356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64088" y="2636912"/>
                        <a:ext cx="877887" cy="534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5508125"/>
              </p:ext>
            </p:extLst>
          </p:nvPr>
        </p:nvGraphicFramePr>
        <p:xfrm>
          <a:off x="4572000" y="2852936"/>
          <a:ext cx="619125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6" name="CS ChemDraw Drawing" r:id="rId9" imgW="618840" imgH="401040" progId="ChemDraw.Document.6.0">
                  <p:embed/>
                </p:oleObj>
              </mc:Choice>
              <mc:Fallback>
                <p:oleObj name="CS ChemDraw Drawing" r:id="rId9" imgW="618840" imgH="40104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72000" y="2852936"/>
                        <a:ext cx="619125" cy="401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1191443"/>
              </p:ext>
            </p:extLst>
          </p:nvPr>
        </p:nvGraphicFramePr>
        <p:xfrm>
          <a:off x="107503" y="3501008"/>
          <a:ext cx="8967719" cy="1872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7" name="CS ChemDraw Drawing" r:id="rId11" imgW="3612015" imgH="754350" progId="ChemDraw.Document.6.0">
                  <p:embed/>
                </p:oleObj>
              </mc:Choice>
              <mc:Fallback>
                <p:oleObj name="CS ChemDraw Drawing" r:id="rId11" imgW="3612015" imgH="754350" progId="ChemDraw.Document.6.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3" y="3501008"/>
                        <a:ext cx="8967719" cy="18722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76287"/>
              </p:ext>
            </p:extLst>
          </p:nvPr>
        </p:nvGraphicFramePr>
        <p:xfrm>
          <a:off x="0" y="3789040"/>
          <a:ext cx="8941407" cy="1872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8" name="CS ChemDraw Drawing" r:id="rId13" imgW="5539807" imgH="1158274" progId="ChemDraw.Document.6.0">
                  <p:embed/>
                </p:oleObj>
              </mc:Choice>
              <mc:Fallback>
                <p:oleObj name="CS ChemDraw Drawing" r:id="rId13" imgW="5539807" imgH="1158274" progId="ChemDraw.Document.6.0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789040"/>
                        <a:ext cx="8941407" cy="18722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4135649"/>
              </p:ext>
            </p:extLst>
          </p:nvPr>
        </p:nvGraphicFramePr>
        <p:xfrm>
          <a:off x="611560" y="4293096"/>
          <a:ext cx="7658403" cy="151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9" name="CS ChemDraw Drawing" r:id="rId15" imgW="5731920" imgH="1131480" progId="ChemDraw.Document.6.0">
                  <p:embed/>
                </p:oleObj>
              </mc:Choice>
              <mc:Fallback>
                <p:oleObj name="CS ChemDraw Drawing" r:id="rId15" imgW="5731920" imgH="11314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11560" y="4293096"/>
                        <a:ext cx="7658403" cy="15121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897369"/>
              </p:ext>
            </p:extLst>
          </p:nvPr>
        </p:nvGraphicFramePr>
        <p:xfrm>
          <a:off x="217488" y="4006850"/>
          <a:ext cx="8842375" cy="165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0" name="CS ChemDraw Drawing" r:id="rId17" imgW="6038640" imgH="1134000" progId="ChemDraw.Document.6.0">
                  <p:embed/>
                </p:oleObj>
              </mc:Choice>
              <mc:Fallback>
                <p:oleObj name="CS ChemDraw Drawing" r:id="rId17" imgW="6038640" imgH="113400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17488" y="4006850"/>
                        <a:ext cx="8842375" cy="1658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853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275856" y="2492896"/>
            <a:ext cx="1882552" cy="1143000"/>
          </a:xfrm>
        </p:spPr>
        <p:txBody>
          <a:bodyPr>
            <a:noAutofit/>
          </a:bodyPr>
          <a:lstStyle/>
          <a:p>
            <a:r>
              <a:rPr lang="zh-CN" altLang="en-US" sz="6600" dirty="0"/>
              <a:t>谢谢</a:t>
            </a:r>
          </a:p>
        </p:txBody>
      </p:sp>
    </p:spTree>
    <p:extLst>
      <p:ext uri="{BB962C8B-B14F-4D97-AF65-F5344CB8AC3E}">
        <p14:creationId xmlns:p14="http://schemas.microsoft.com/office/powerpoint/2010/main" val="60819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dirty="0">
                <a:effectLst/>
              </a:rPr>
              <a:t>中国南海红树林内生</a:t>
            </a:r>
            <a:r>
              <a:rPr lang="zh-CN" altLang="zh-CN" dirty="0" smtClean="0">
                <a:effectLst/>
              </a:rPr>
              <a:t>真菌</a:t>
            </a:r>
            <a:r>
              <a:rPr lang="en-US" altLang="zh-CN" dirty="0" smtClean="0">
                <a:effectLst/>
              </a:rPr>
              <a:t/>
            </a:r>
            <a:br>
              <a:rPr lang="en-US" altLang="zh-CN" dirty="0" smtClean="0">
                <a:effectLst/>
              </a:rPr>
            </a:br>
            <a:r>
              <a:rPr lang="en-US" altLang="zh-CN" dirty="0" smtClean="0">
                <a:effectLst/>
              </a:rPr>
              <a:t>BL </a:t>
            </a:r>
            <a:r>
              <a:rPr lang="en-US" altLang="zh-CN" dirty="0">
                <a:effectLst/>
              </a:rPr>
              <a:t>3-2-1</a:t>
            </a:r>
            <a:r>
              <a:rPr lang="zh-CN" altLang="zh-CN" dirty="0">
                <a:effectLst/>
              </a:rPr>
              <a:t>次级代谢产物的研究</a:t>
            </a:r>
            <a:r>
              <a:rPr lang="zh-CN" altLang="zh-CN" dirty="0" smtClean="0">
                <a:effectLst/>
              </a:rPr>
              <a:t>和</a:t>
            </a:r>
            <a:r>
              <a:rPr lang="zh-CN" altLang="en-US" dirty="0" smtClean="0">
                <a:effectLst/>
              </a:rPr>
              <a:t>化合物</a:t>
            </a:r>
            <a:r>
              <a:rPr lang="en-US" altLang="zh-CN" dirty="0" smtClean="0">
                <a:effectLst/>
              </a:rPr>
              <a:t>S6</a:t>
            </a:r>
            <a:r>
              <a:rPr lang="zh-CN" altLang="zh-CN" dirty="0">
                <a:effectLst/>
              </a:rPr>
              <a:t>的改造设计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06333073  </a:t>
            </a:r>
            <a:r>
              <a:rPr lang="zh-CN" altLang="en-US" dirty="0" smtClean="0"/>
              <a:t>王</a:t>
            </a:r>
            <a:r>
              <a:rPr lang="zh-CN" altLang="en-US" dirty="0"/>
              <a:t>嘉健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461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9"/>
    </mc:Choice>
    <mc:Fallback xmlns="">
      <p:transition spd="slow" advTm="14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404813"/>
            <a:ext cx="8540750" cy="1143000"/>
          </a:xfrm>
          <a:noFill/>
          <a:ln/>
        </p:spPr>
        <p:txBody>
          <a:bodyPr/>
          <a:lstStyle/>
          <a:p>
            <a:r>
              <a:rPr lang="zh-CN" altLang="en-US" dirty="0" smtClean="0"/>
              <a:t>  红树林内生真菌的</a:t>
            </a:r>
            <a:r>
              <a:rPr lang="zh-CN" altLang="en-US" dirty="0"/>
              <a:t>研究意义</a:t>
            </a:r>
          </a:p>
        </p:txBody>
      </p:sp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val="3097650746"/>
              </p:ext>
            </p:extLst>
          </p:nvPr>
        </p:nvGraphicFramePr>
        <p:xfrm>
          <a:off x="1547664" y="1484784"/>
          <a:ext cx="720080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3854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769"/>
    </mc:Choice>
    <mc:Fallback xmlns="">
      <p:transition spd="slow" advTm="897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ECF2547-0725-4820-91C5-643C311C5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graphicEl>
                                              <a:dgm id="{EECF2547-0725-4820-91C5-643C311C5B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6B31014-F036-4F7E-89B3-5DA592F7AD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graphicEl>
                                              <a:dgm id="{B6B31014-F036-4F7E-89B3-5DA592F7AD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D036469-7B81-4A60-BB99-1B4E6EFBC0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graphicEl>
                                              <a:dgm id="{3D036469-7B81-4A60-BB99-1B4E6EFBC0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ADE5814-B1E7-44AF-B1E1-12C6EB7A0E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graphicEl>
                                              <a:dgm id="{FADE5814-B1E7-44AF-B1E1-12C6EB7A0E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51B5B34-930D-4D4E-9D83-8D7346ECB4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graphicEl>
                                              <a:dgm id="{051B5B34-930D-4D4E-9D83-8D7346ECB4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B918D81-C218-4E6C-9B7A-7D1C19A358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graphicEl>
                                              <a:dgm id="{3B918D81-C218-4E6C-9B7A-7D1C19A358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199ABA7-E84D-4F99-8CB1-A6CF4E75B2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graphicEl>
                                              <a:dgm id="{C199ABA7-E84D-4F99-8CB1-A6CF4E75B2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68E2613-7DDE-4A3C-9F7E-CE08AB66F8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graphicEl>
                                              <a:dgm id="{868E2613-7DDE-4A3C-9F7E-CE08AB66F8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6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海洋真菌的研究进展</a:t>
            </a:r>
            <a:endParaRPr lang="zh-CN" altLang="en-US" dirty="0"/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135124077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421059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660"/>
    </mc:Choice>
    <mc:Fallback xmlns="">
      <p:transition spd="slow" advTm="206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22A2D4-5D94-485F-A782-F099BCCFC8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dgm id="{B422A2D4-5D94-485F-A782-F099BCCFC8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69E7AD-07CC-4145-B047-73C74D34C4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dgm id="{C669E7AD-07CC-4145-B047-73C74D34C4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3404E58-7794-492E-B4A6-4DE203E573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03404E58-7794-492E-B4A6-4DE203E573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74C5720-C468-4C0B-8550-B6732059C8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774C5720-C468-4C0B-8550-B6732059C8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B8240B-AA04-4353-A3F5-DA9745647E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graphicEl>
                                              <a:dgm id="{0DB8240B-AA04-4353-A3F5-DA9745647E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FA5EF3-6842-48EE-A7EB-0C1813067E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graphicEl>
                                              <a:dgm id="{3CFA5EF3-6842-48EE-A7EB-0C1813067E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66C307-79B0-498A-8D0F-D46BBD0159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graphicEl>
                                              <a:dgm id="{E466C307-79B0-498A-8D0F-D46BBD0159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7785593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研究方法</a:t>
            </a:r>
            <a:endParaRPr lang="zh-CN" altLang="en-US" dirty="0"/>
          </a:p>
        </p:txBody>
      </p:sp>
      <p:sp>
        <p:nvSpPr>
          <p:cNvPr id="2" name="圆角矩形标注 1"/>
          <p:cNvSpPr/>
          <p:nvPr/>
        </p:nvSpPr>
        <p:spPr>
          <a:xfrm>
            <a:off x="3419872" y="1988840"/>
            <a:ext cx="2520280" cy="720080"/>
          </a:xfrm>
          <a:prstGeom prst="wedgeRound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菌株试培养、初筛</a:t>
            </a:r>
            <a:endParaRPr lang="zh-CN" altLang="en-US" dirty="0"/>
          </a:p>
        </p:txBody>
      </p:sp>
      <p:sp>
        <p:nvSpPr>
          <p:cNvPr id="5" name="圆角矩形标注 4"/>
          <p:cNvSpPr/>
          <p:nvPr/>
        </p:nvSpPr>
        <p:spPr>
          <a:xfrm>
            <a:off x="3923928" y="980728"/>
            <a:ext cx="2520280" cy="720080"/>
          </a:xfrm>
          <a:prstGeom prst="wedgeRound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珠海红树林</a:t>
            </a:r>
            <a:endParaRPr lang="zh-CN" altLang="en-US" dirty="0"/>
          </a:p>
        </p:txBody>
      </p:sp>
      <p:sp>
        <p:nvSpPr>
          <p:cNvPr id="6" name="圆角矩形标注 5"/>
          <p:cNvSpPr/>
          <p:nvPr/>
        </p:nvSpPr>
        <p:spPr>
          <a:xfrm>
            <a:off x="4499790" y="3933056"/>
            <a:ext cx="3729643" cy="720080"/>
          </a:xfrm>
          <a:prstGeom prst="wedgeRound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硅胶柱色谱、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葡萄糖凝胶色谱、</a:t>
            </a:r>
            <a:r>
              <a:rPr lang="en-US" altLang="zh-CN" dirty="0" smtClean="0"/>
              <a:t>HPLC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70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766"/>
    </mc:Choice>
    <mc:Fallback xmlns="">
      <p:transition spd="slow" advTm="577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1FD49A-4D4E-43D7-AA54-38F10C70E4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dgm id="{481FD49A-4D4E-43D7-AA54-38F10C70E4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A62DA4-38EA-4AD1-A772-19B6FD407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6AA62DA4-38EA-4AD1-A772-19B6FD407B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36F7E5-FA17-4651-A53E-1892D507E2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5736F7E5-FA17-4651-A53E-1892D507E2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66E7BB-AE49-4AE0-92E5-C4E03E7FD2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8D66E7BB-AE49-4AE0-92E5-C4E03E7FD2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2C86A3-85E4-4F81-B778-50F6B577F6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dgm id="{A12C86A3-85E4-4F81-B778-50F6B577F6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8B056F-3FFC-42A7-95F4-4295B7D9D6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CB8B056F-3FFC-42A7-95F4-4295B7D9D6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A7D160-877F-47D9-9177-E0D298BA4F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39A7D160-877F-47D9-9177-E0D298BA4F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1CBFE8-6C58-4534-8947-43EE01099D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graphicEl>
                                              <a:dgm id="{AA1CBFE8-6C58-4534-8947-43EE01099D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356F474-AE47-4CE8-8BA2-CFB55CEB6F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>
                                            <p:graphicEl>
                                              <a:dgm id="{A356F474-AE47-4CE8-8BA2-CFB55CEB6F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P spid="3" grpId="0"/>
      <p:bldP spid="2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实验结果</a:t>
            </a:r>
            <a:endParaRPr lang="zh-CN" alt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8453561"/>
              </p:ext>
            </p:extLst>
          </p:nvPr>
        </p:nvGraphicFramePr>
        <p:xfrm>
          <a:off x="395536" y="1772816"/>
          <a:ext cx="2466975" cy="135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" name="CS ChemDraw Drawing" r:id="rId4" imgW="3072816" imgH="1689453" progId="ChemDraw.Document.6.0">
                  <p:embed/>
                </p:oleObj>
              </mc:Choice>
              <mc:Fallback>
                <p:oleObj name="CS ChemDraw Drawing" r:id="rId4" imgW="3072816" imgH="1689453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772816"/>
                        <a:ext cx="2466975" cy="1352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8603712"/>
              </p:ext>
            </p:extLst>
          </p:nvPr>
        </p:nvGraphicFramePr>
        <p:xfrm>
          <a:off x="467544" y="3356992"/>
          <a:ext cx="2400300" cy="168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" name="CS ChemDraw Drawing" r:id="rId6" imgW="2212093" imgH="1554902" progId="ChemDraw.Document.6.0">
                  <p:embed/>
                </p:oleObj>
              </mc:Choice>
              <mc:Fallback>
                <p:oleObj name="CS ChemDraw Drawing" r:id="rId6" imgW="2212093" imgH="1554902" progId="ChemDraw.Document.6.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3356992"/>
                        <a:ext cx="2400300" cy="168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7767333"/>
              </p:ext>
            </p:extLst>
          </p:nvPr>
        </p:nvGraphicFramePr>
        <p:xfrm>
          <a:off x="3417888" y="1624013"/>
          <a:ext cx="2014537" cy="1420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" name="CS ChemDraw Drawing" r:id="rId8" imgW="2017080" imgH="1415520" progId="ChemDraw.Document.6.0">
                  <p:embed/>
                </p:oleObj>
              </mc:Choice>
              <mc:Fallback>
                <p:oleObj name="CS ChemDraw Drawing" r:id="rId8" imgW="2017080" imgH="1415520" progId="ChemDraw.Document.6.0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7888" y="1624013"/>
                        <a:ext cx="2014537" cy="1420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3045499"/>
              </p:ext>
            </p:extLst>
          </p:nvPr>
        </p:nvGraphicFramePr>
        <p:xfrm>
          <a:off x="3419872" y="3717032"/>
          <a:ext cx="1987550" cy="1401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" name="CS ChemDraw Drawing" r:id="rId10" imgW="2019600" imgH="1422720" progId="ChemDraw.Document.6.0">
                  <p:embed/>
                </p:oleObj>
              </mc:Choice>
              <mc:Fallback>
                <p:oleObj name="CS ChemDraw Drawing" r:id="rId10" imgW="2019600" imgH="1422720" progId="ChemDraw.Document.6.0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3717032"/>
                        <a:ext cx="1987550" cy="1401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5389267"/>
              </p:ext>
            </p:extLst>
          </p:nvPr>
        </p:nvGraphicFramePr>
        <p:xfrm>
          <a:off x="6012160" y="1700808"/>
          <a:ext cx="2681288" cy="15176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" name="CS ChemDraw Drawing" r:id="rId12" imgW="2693880" imgH="1525320" progId="ChemDraw.Document.6.0">
                  <p:embed/>
                </p:oleObj>
              </mc:Choice>
              <mc:Fallback>
                <p:oleObj name="CS ChemDraw Drawing" r:id="rId12" imgW="2693880" imgH="1525320" progId="ChemDraw.Document.6.0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1700808"/>
                        <a:ext cx="2681288" cy="151765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49280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839"/>
    </mc:Choice>
    <mc:Fallback xmlns="">
      <p:transition spd="slow" advTm="918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zh-CN" dirty="0" smtClean="0"/>
              <a:t>化合物</a:t>
            </a:r>
            <a:r>
              <a:rPr lang="en-US" altLang="zh-CN" dirty="0"/>
              <a:t>S</a:t>
            </a:r>
            <a:r>
              <a:rPr lang="en-US" altLang="zh-CN" dirty="0" smtClean="0"/>
              <a:t>6</a:t>
            </a:r>
            <a:r>
              <a:rPr lang="zh-CN" altLang="zh-CN" dirty="0"/>
              <a:t>是具有艾里莫芬烷倍半萜烯结构的化合物</a:t>
            </a:r>
            <a:endParaRPr lang="zh-CN" altLang="en-US" dirty="0"/>
          </a:p>
          <a:p>
            <a:pPr>
              <a:lnSpc>
                <a:spcPct val="150000"/>
              </a:lnSpc>
            </a:pPr>
            <a:r>
              <a:rPr lang="zh-CN" altLang="en-US" dirty="0"/>
              <a:t>我们从提取物中分离得到</a:t>
            </a:r>
            <a:r>
              <a:rPr lang="en-US" altLang="zh-CN" dirty="0"/>
              <a:t>6g</a:t>
            </a:r>
            <a:r>
              <a:rPr lang="zh-CN" altLang="en-US" dirty="0"/>
              <a:t>左右的化合物</a:t>
            </a:r>
            <a:r>
              <a:rPr lang="en-US" altLang="zh-CN" dirty="0"/>
              <a:t>S6</a:t>
            </a:r>
            <a:r>
              <a:rPr lang="zh-CN" altLang="en-US" dirty="0"/>
              <a:t>，对</a:t>
            </a:r>
            <a:r>
              <a:rPr lang="en-US" altLang="zh-CN" dirty="0"/>
              <a:t>KB</a:t>
            </a:r>
            <a:r>
              <a:rPr lang="zh-CN" altLang="en-US" dirty="0"/>
              <a:t>细胞和</a:t>
            </a:r>
            <a:r>
              <a:rPr lang="en-US" altLang="zh-CN" dirty="0"/>
              <a:t>KV</a:t>
            </a:r>
            <a:r>
              <a:rPr lang="zh-CN" altLang="en-US" dirty="0"/>
              <a:t>细胞的</a:t>
            </a:r>
            <a:r>
              <a:rPr lang="en-US" altLang="zh-CN" dirty="0"/>
              <a:t>IC</a:t>
            </a:r>
            <a:r>
              <a:rPr lang="en-US" altLang="zh-CN" baseline="-25000" dirty="0"/>
              <a:t>50</a:t>
            </a:r>
            <a:r>
              <a:rPr lang="zh-CN" altLang="en-US" dirty="0"/>
              <a:t>值分别为</a:t>
            </a:r>
            <a:r>
              <a:rPr lang="en-US" altLang="zh-CN" dirty="0"/>
              <a:t>4.17</a:t>
            </a:r>
            <a:r>
              <a:rPr lang="zh-CN" altLang="en-US" dirty="0"/>
              <a:t>和</a:t>
            </a:r>
            <a:r>
              <a:rPr lang="en-US" altLang="zh-CN" dirty="0"/>
              <a:t>4.25μm</a:t>
            </a:r>
            <a:r>
              <a:rPr lang="zh-CN" altLang="en-US" dirty="0"/>
              <a:t>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zh-CN" dirty="0" smtClean="0"/>
              <a:t>文献</a:t>
            </a:r>
            <a:r>
              <a:rPr lang="zh-CN" altLang="zh-CN" dirty="0"/>
              <a:t>报道其类似物</a:t>
            </a:r>
            <a:r>
              <a:rPr lang="en-US" altLang="zh-CN" dirty="0" err="1"/>
              <a:t>Integric</a:t>
            </a:r>
            <a:r>
              <a:rPr lang="en-US" altLang="zh-CN" dirty="0"/>
              <a:t> acid</a:t>
            </a:r>
            <a:r>
              <a:rPr lang="zh-CN" altLang="zh-CN" dirty="0"/>
              <a:t>对</a:t>
            </a:r>
            <a:r>
              <a:rPr lang="en-US" altLang="zh-CN" dirty="0"/>
              <a:t>HIV-1</a:t>
            </a:r>
            <a:r>
              <a:rPr lang="zh-CN" altLang="zh-CN" dirty="0"/>
              <a:t>整合酶有抑制活性，</a:t>
            </a:r>
            <a:r>
              <a:rPr lang="en-US" altLang="zh-CN" dirty="0"/>
              <a:t>Sch420789</a:t>
            </a:r>
            <a:r>
              <a:rPr lang="zh-CN" altLang="zh-CN" dirty="0"/>
              <a:t>对磷脂酶</a:t>
            </a:r>
            <a:r>
              <a:rPr lang="en-US" altLang="zh-CN" dirty="0"/>
              <a:t>D</a:t>
            </a:r>
            <a:r>
              <a:rPr lang="zh-CN" altLang="zh-CN" dirty="0"/>
              <a:t>有抑制活性</a:t>
            </a: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实验结果</a:t>
            </a:r>
            <a:endParaRPr lang="zh-CN" altLang="en-US" dirty="0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3771535"/>
              </p:ext>
            </p:extLst>
          </p:nvPr>
        </p:nvGraphicFramePr>
        <p:xfrm>
          <a:off x="611560" y="4869160"/>
          <a:ext cx="2681287" cy="151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name="CS ChemDraw Drawing" r:id="rId3" imgW="2693880" imgH="1525320" progId="ChemDraw.Document.6.0">
                  <p:embed/>
                </p:oleObj>
              </mc:Choice>
              <mc:Fallback>
                <p:oleObj name="CS ChemDraw Drawing" r:id="rId3" imgW="2693880" imgH="1525320" progId="ChemDraw.Document.6.0">
                  <p:embed/>
                  <p:pic>
                    <p:nvPicPr>
                      <p:cNvPr id="0" name="对象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869160"/>
                        <a:ext cx="2681287" cy="1517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3810126"/>
              </p:ext>
            </p:extLst>
          </p:nvPr>
        </p:nvGraphicFramePr>
        <p:xfrm>
          <a:off x="3275856" y="4941168"/>
          <a:ext cx="2664296" cy="1477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1" name="CS ChemDraw Drawing" r:id="rId5" imgW="3152160" imgH="1748160" progId="ChemDraw.Document.6.0">
                  <p:embed/>
                </p:oleObj>
              </mc:Choice>
              <mc:Fallback>
                <p:oleObj name="CS ChemDraw Drawing" r:id="rId5" imgW="3152160" imgH="174816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75856" y="4941168"/>
                        <a:ext cx="2664296" cy="14770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875575"/>
              </p:ext>
            </p:extLst>
          </p:nvPr>
        </p:nvGraphicFramePr>
        <p:xfrm>
          <a:off x="6130190" y="5085184"/>
          <a:ext cx="2768938" cy="1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name="CS ChemDraw Drawing" r:id="rId7" imgW="3175560" imgH="1688400" progId="ChemDraw.Document.6.0">
                  <p:embed/>
                </p:oleObj>
              </mc:Choice>
              <mc:Fallback>
                <p:oleObj name="CS ChemDraw Drawing" r:id="rId7" imgW="3175560" imgH="168840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130190" y="5085184"/>
                        <a:ext cx="2768938" cy="1473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3635375" y="476250"/>
          <a:ext cx="4410075" cy="8239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6691"/>
                <a:gridCol w="956347"/>
                <a:gridCol w="830345"/>
                <a:gridCol w="974477"/>
                <a:gridCol w="812215"/>
              </a:tblGrid>
              <a:tr h="8239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MCF-7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96" marR="6859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MDA-MB-435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96" marR="6859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Hep3B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96" marR="6859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Huh7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96" marR="6859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SNB19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96" marR="68596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6546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化合物</a:t>
            </a:r>
            <a:r>
              <a:rPr lang="en-US" altLang="zh-CN" dirty="0" smtClean="0"/>
              <a:t>S6</a:t>
            </a:r>
            <a:r>
              <a:rPr lang="zh-CN" altLang="en-US" dirty="0" smtClean="0"/>
              <a:t>的结构改造设计</a:t>
            </a:r>
            <a:endParaRPr lang="zh-CN" altLang="en-US" dirty="0"/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467657"/>
              </p:ext>
            </p:extLst>
          </p:nvPr>
        </p:nvGraphicFramePr>
        <p:xfrm>
          <a:off x="4499992" y="3284984"/>
          <a:ext cx="1312863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8" name="CS ChemDraw Drawing" r:id="rId3" imgW="1312920" imgH="808560" progId="ChemDraw.Document.6.0">
                  <p:embed/>
                </p:oleObj>
              </mc:Choice>
              <mc:Fallback>
                <p:oleObj name="CS ChemDraw Drawing" r:id="rId3" imgW="1312920" imgH="80856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99992" y="3284984"/>
                        <a:ext cx="1312863" cy="808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1153695"/>
              </p:ext>
            </p:extLst>
          </p:nvPr>
        </p:nvGraphicFramePr>
        <p:xfrm>
          <a:off x="2339752" y="2564904"/>
          <a:ext cx="2492375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" name="CS ChemDraw Drawing" r:id="rId5" imgW="2492280" imgH="808920" progId="ChemDraw.Document.6.0">
                  <p:embed/>
                </p:oleObj>
              </mc:Choice>
              <mc:Fallback>
                <p:oleObj name="CS ChemDraw Drawing" r:id="rId5" imgW="2492280" imgH="80892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39752" y="2564904"/>
                        <a:ext cx="2492375" cy="809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7718078"/>
              </p:ext>
            </p:extLst>
          </p:nvPr>
        </p:nvGraphicFramePr>
        <p:xfrm>
          <a:off x="5436096" y="3717032"/>
          <a:ext cx="877887" cy="53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" name="CS ChemDraw Drawing" r:id="rId7" imgW="877320" imgH="535680" progId="ChemDraw.Document.6.0">
                  <p:embed/>
                </p:oleObj>
              </mc:Choice>
              <mc:Fallback>
                <p:oleObj name="CS ChemDraw Drawing" r:id="rId7" imgW="877320" imgH="5356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436096" y="3717032"/>
                        <a:ext cx="877887" cy="534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7735979"/>
              </p:ext>
            </p:extLst>
          </p:nvPr>
        </p:nvGraphicFramePr>
        <p:xfrm>
          <a:off x="4644008" y="3933056"/>
          <a:ext cx="619125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1" name="CS ChemDraw Drawing" r:id="rId9" imgW="618840" imgH="401040" progId="ChemDraw.Document.6.0">
                  <p:embed/>
                </p:oleObj>
              </mc:Choice>
              <mc:Fallback>
                <p:oleObj name="CS ChemDraw Drawing" r:id="rId9" imgW="618840" imgH="40104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44008" y="3933056"/>
                        <a:ext cx="619125" cy="401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938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206132"/>
              </p:ext>
            </p:extLst>
          </p:nvPr>
        </p:nvGraphicFramePr>
        <p:xfrm>
          <a:off x="4545013" y="4216400"/>
          <a:ext cx="3978275" cy="188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1" name="CS ChemDraw Drawing" r:id="rId3" imgW="3997080" imgH="1891080" progId="ChemDraw.Document.6.0">
                  <p:embed/>
                </p:oleObj>
              </mc:Choice>
              <mc:Fallback>
                <p:oleObj name="CS ChemDraw Drawing" r:id="rId3" imgW="3997080" imgH="18910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45013" y="4216400"/>
                        <a:ext cx="3978275" cy="1882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2899591"/>
              </p:ext>
            </p:extLst>
          </p:nvPr>
        </p:nvGraphicFramePr>
        <p:xfrm>
          <a:off x="4788024" y="2780928"/>
          <a:ext cx="3951287" cy="192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2" name="CS ChemDraw Drawing" r:id="rId5" imgW="3957480" imgH="1926720" progId="ChemDraw.Document.6.0">
                  <p:embed/>
                </p:oleObj>
              </mc:Choice>
              <mc:Fallback>
                <p:oleObj name="CS ChemDraw Drawing" r:id="rId5" imgW="3957480" imgH="192672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88024" y="2780928"/>
                        <a:ext cx="3951287" cy="1927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6826440"/>
              </p:ext>
            </p:extLst>
          </p:nvPr>
        </p:nvGraphicFramePr>
        <p:xfrm>
          <a:off x="4320410" y="4981818"/>
          <a:ext cx="2627313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" name="CS ChemDraw Drawing" r:id="rId7" imgW="2653920" imgH="807840" progId="ChemDraw.Document.6.0">
                  <p:embed/>
                </p:oleObj>
              </mc:Choice>
              <mc:Fallback>
                <p:oleObj name="CS ChemDraw Drawing" r:id="rId7" imgW="2653920" imgH="80784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320410" y="4981818"/>
                        <a:ext cx="2627313" cy="798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012160" y="4221088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11μm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5661248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12μm</a:t>
            </a:r>
            <a:endParaRPr lang="zh-CN" altLang="en-US" dirty="0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9408080"/>
              </p:ext>
            </p:extLst>
          </p:nvPr>
        </p:nvGraphicFramePr>
        <p:xfrm>
          <a:off x="4359275" y="1704975"/>
          <a:ext cx="3949700" cy="187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4" name="CS ChemDraw Drawing" r:id="rId9" imgW="4005720" imgH="1901880" progId="ChemDraw.Document.6.0">
                  <p:embed/>
                </p:oleObj>
              </mc:Choice>
              <mc:Fallback>
                <p:oleObj name="CS ChemDraw Drawing" r:id="rId9" imgW="4005720" imgH="19018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359275" y="1704975"/>
                        <a:ext cx="3949700" cy="1873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918536" y="5291916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40μm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991473" y="2996952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40μm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化合物</a:t>
            </a:r>
            <a:r>
              <a:rPr lang="en-US" altLang="zh-CN" dirty="0"/>
              <a:t>S6</a:t>
            </a:r>
            <a:r>
              <a:rPr lang="zh-CN" altLang="en-US" dirty="0"/>
              <a:t>的结构改造设计</a:t>
            </a: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9563723"/>
              </p:ext>
            </p:extLst>
          </p:nvPr>
        </p:nvGraphicFramePr>
        <p:xfrm>
          <a:off x="107504" y="2708920"/>
          <a:ext cx="3951287" cy="192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" name="CS ChemDraw Drawing" r:id="rId11" imgW="3952080" imgH="1927080" progId="ChemDraw.Document.6.0">
                  <p:embed/>
                </p:oleObj>
              </mc:Choice>
              <mc:Fallback>
                <p:oleObj name="CS ChemDraw Drawing" r:id="rId11" imgW="3952080" imgH="19270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7504" y="2708920"/>
                        <a:ext cx="3951287" cy="1927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27584" y="4202965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3μm</a:t>
            </a:r>
            <a:endParaRPr lang="zh-CN" altLang="en-US" dirty="0"/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1978784"/>
              </p:ext>
            </p:extLst>
          </p:nvPr>
        </p:nvGraphicFramePr>
        <p:xfrm>
          <a:off x="4788024" y="2996952"/>
          <a:ext cx="3554413" cy="189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6" name="CS ChemDraw Drawing" r:id="rId13" imgW="3555000" imgH="1890720" progId="ChemDraw.Document.6.0">
                  <p:embed/>
                </p:oleObj>
              </mc:Choice>
              <mc:Fallback>
                <p:oleObj name="CS ChemDraw Drawing" r:id="rId13" imgW="3555000" imgH="189072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788024" y="2996952"/>
                        <a:ext cx="3554413" cy="1890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788024" y="3933056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100/45μm</a:t>
            </a:r>
            <a:endParaRPr lang="zh-CN" altLang="en-US" dirty="0"/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179828"/>
              </p:ext>
            </p:extLst>
          </p:nvPr>
        </p:nvGraphicFramePr>
        <p:xfrm>
          <a:off x="4402672" y="2699707"/>
          <a:ext cx="4056063" cy="189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7" name="CS ChemDraw Drawing" r:id="rId15" imgW="4056480" imgH="1890720" progId="ChemDraw.Document.6.0">
                  <p:embed/>
                </p:oleObj>
              </mc:Choice>
              <mc:Fallback>
                <p:oleObj name="CS ChemDraw Drawing" r:id="rId15" imgW="4056480" imgH="189072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402672" y="2699707"/>
                        <a:ext cx="4056063" cy="1890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796978" y="3919368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73μm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240565" y="4797152"/>
            <a:ext cx="1566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Integric</a:t>
            </a:r>
            <a:r>
              <a:rPr lang="en-US" altLang="zh-CN" dirty="0"/>
              <a:t> acid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43972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3" grpId="0"/>
      <p:bldP spid="13" grpId="1"/>
      <p:bldP spid="14" grpId="0"/>
      <p:bldP spid="14" grpId="1"/>
      <p:bldP spid="3" grpId="0"/>
      <p:bldP spid="8" grpId="0"/>
      <p:bldP spid="17" grpId="0"/>
      <p:bldP spid="17" grpId="1"/>
      <p:bldP spid="19" grpId="0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|5|12.8|1|25.3|0.7|23.3|5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3|1.1|7.7|4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4|4.6|2.6|7.1|4.1|12.1|3.6|6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603</TotalTime>
  <Words>231</Words>
  <Application>Microsoft Office PowerPoint</Application>
  <PresentationFormat>全屏显示(4:3)</PresentationFormat>
  <Paragraphs>49</Paragraphs>
  <Slides>11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3" baseType="lpstr">
      <vt:lpstr>聚合</vt:lpstr>
      <vt:lpstr>CS ChemDraw Drawing</vt:lpstr>
      <vt:lpstr>第十届创新基金答辩</vt:lpstr>
      <vt:lpstr>中国南海红树林内生真菌 BL 3-2-1次级代谢产物的研究和化合物S6的改造设计</vt:lpstr>
      <vt:lpstr>  红树林内生真菌的研究意义</vt:lpstr>
      <vt:lpstr>海洋真菌的研究进展</vt:lpstr>
      <vt:lpstr>研究方法</vt:lpstr>
      <vt:lpstr>实验结果</vt:lpstr>
      <vt:lpstr>实验结果</vt:lpstr>
      <vt:lpstr>化合物S6的结构改造设计</vt:lpstr>
      <vt:lpstr>化合物S6的结构改造设计</vt:lpstr>
      <vt:lpstr>化合物S6的结构改造设计</vt:lpstr>
      <vt:lpstr>谢谢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中国南海红树林内生真菌 BL 3-2-1次级代谢产物的研究和S6的改造设计</dc:title>
  <dc:creator>Kakin</dc:creator>
  <cp:lastModifiedBy>KakinWong</cp:lastModifiedBy>
  <cp:revision>32</cp:revision>
  <dcterms:created xsi:type="dcterms:W3CDTF">2010-06-09T03:59:06Z</dcterms:created>
  <dcterms:modified xsi:type="dcterms:W3CDTF">2010-06-18T00:05:38Z</dcterms:modified>
</cp:coreProperties>
</file>